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4" r:id="rId5"/>
  </p:sldMasterIdLst>
  <p:notesMasterIdLst>
    <p:notesMasterId r:id="rId48"/>
  </p:notesMasterIdLst>
  <p:handoutMasterIdLst>
    <p:handoutMasterId r:id="rId49"/>
  </p:handoutMasterIdLst>
  <p:sldIdLst>
    <p:sldId id="293" r:id="rId6"/>
    <p:sldId id="294" r:id="rId7"/>
    <p:sldId id="295" r:id="rId8"/>
    <p:sldId id="296" r:id="rId9"/>
    <p:sldId id="288" r:id="rId10"/>
    <p:sldId id="279" r:id="rId11"/>
    <p:sldId id="287" r:id="rId12"/>
    <p:sldId id="286" r:id="rId13"/>
    <p:sldId id="289" r:id="rId14"/>
    <p:sldId id="297" r:id="rId15"/>
    <p:sldId id="298" r:id="rId16"/>
    <p:sldId id="299" r:id="rId17"/>
    <p:sldId id="300" r:id="rId18"/>
    <p:sldId id="312" r:id="rId19"/>
    <p:sldId id="364" r:id="rId20"/>
    <p:sldId id="307" r:id="rId21"/>
    <p:sldId id="308" r:id="rId22"/>
    <p:sldId id="365" r:id="rId23"/>
    <p:sldId id="366" r:id="rId24"/>
    <p:sldId id="338" r:id="rId25"/>
    <p:sldId id="337" r:id="rId26"/>
    <p:sldId id="341" r:id="rId27"/>
    <p:sldId id="342" r:id="rId28"/>
    <p:sldId id="339" r:id="rId29"/>
    <p:sldId id="343" r:id="rId30"/>
    <p:sldId id="344" r:id="rId31"/>
    <p:sldId id="345" r:id="rId32"/>
    <p:sldId id="347" r:id="rId33"/>
    <p:sldId id="348" r:id="rId34"/>
    <p:sldId id="349" r:id="rId35"/>
    <p:sldId id="350" r:id="rId36"/>
    <p:sldId id="351" r:id="rId37"/>
    <p:sldId id="352" r:id="rId38"/>
    <p:sldId id="356" r:id="rId39"/>
    <p:sldId id="357" r:id="rId40"/>
    <p:sldId id="362" r:id="rId41"/>
    <p:sldId id="355" r:id="rId42"/>
    <p:sldId id="358" r:id="rId43"/>
    <p:sldId id="363" r:id="rId44"/>
    <p:sldId id="359" r:id="rId45"/>
    <p:sldId id="360" r:id="rId46"/>
    <p:sldId id="361" r:id="rId47"/>
  </p:sldIdLst>
  <p:sldSz cx="9145588" cy="6859588"/>
  <p:notesSz cx="6858000" cy="9144000"/>
  <p:defaultTextStyle>
    <a:defPPr>
      <a:defRPr lang="nl-NL"/>
    </a:defPPr>
    <a:lvl1pPr algn="l" rtl="0" fontAlgn="base">
      <a:lnSpc>
        <a:spcPts val="3275"/>
      </a:lnSpc>
      <a:spcBef>
        <a:spcPct val="0"/>
      </a:spcBef>
      <a:spcAft>
        <a:spcPct val="0"/>
      </a:spcAft>
      <a:buFont typeface="Wingdings" pitchFamily="2" charset="2"/>
      <a:buChar char="§"/>
      <a:defRPr sz="23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lnSpc>
        <a:spcPts val="3275"/>
      </a:lnSpc>
      <a:spcBef>
        <a:spcPct val="0"/>
      </a:spcBef>
      <a:spcAft>
        <a:spcPct val="0"/>
      </a:spcAft>
      <a:buFont typeface="Wingdings" pitchFamily="2" charset="2"/>
      <a:buChar char="§"/>
      <a:defRPr sz="23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lnSpc>
        <a:spcPts val="3275"/>
      </a:lnSpc>
      <a:spcBef>
        <a:spcPct val="0"/>
      </a:spcBef>
      <a:spcAft>
        <a:spcPct val="0"/>
      </a:spcAft>
      <a:buFont typeface="Wingdings" pitchFamily="2" charset="2"/>
      <a:buChar char="§"/>
      <a:defRPr sz="23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lnSpc>
        <a:spcPts val="3275"/>
      </a:lnSpc>
      <a:spcBef>
        <a:spcPct val="0"/>
      </a:spcBef>
      <a:spcAft>
        <a:spcPct val="0"/>
      </a:spcAft>
      <a:buFont typeface="Wingdings" pitchFamily="2" charset="2"/>
      <a:buChar char="§"/>
      <a:defRPr sz="23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lnSpc>
        <a:spcPts val="3275"/>
      </a:lnSpc>
      <a:spcBef>
        <a:spcPct val="0"/>
      </a:spcBef>
      <a:spcAft>
        <a:spcPct val="0"/>
      </a:spcAft>
      <a:buFont typeface="Wingdings" pitchFamily="2" charset="2"/>
      <a:buChar char="§"/>
      <a:defRPr sz="23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3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3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3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3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227">
          <p15:clr>
            <a:srgbClr val="A4A3A4"/>
          </p15:clr>
        </p15:guide>
        <p15:guide id="3" pos="461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s Withagen" initials="AW" lastIdx="1" clrIdx="0">
    <p:extLst>
      <p:ext uri="{19B8F6BF-5375-455C-9EA6-DF929625EA0E}">
        <p15:presenceInfo xmlns:p15="http://schemas.microsoft.com/office/powerpoint/2012/main" userId="S::wian03@visio.org::6e97d0d6-412b-494e-9df4-3d70bbcc29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1758"/>
    <a:srgbClr val="000000"/>
    <a:srgbClr val="FF0000"/>
    <a:srgbClr val="F1E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787252-FFC9-4FBE-92D9-6957E63C00C5}" v="6" dt="2021-01-13T16:31:08.051"/>
    <p1510:client id="{12281BD4-05BD-4EAE-B4F3-F131C2ED2269}" v="341" dt="2021-01-13T12:53:20.904"/>
    <p1510:client id="{16332A7B-7FE3-4D9A-BC63-912DBEA2A9DD}" v="204" dt="2021-01-13T13:18:22.453"/>
    <p1510:client id="{18DF39E8-335F-4F69-A457-5F7DE17A16BD}" v="9" dt="2021-01-18T20:32:55.545"/>
    <p1510:client id="{1B674268-2226-4890-B38E-9F33BB06267C}" v="7" dt="2021-01-13T15:09:33.739"/>
    <p1510:client id="{1B8BA75F-F5E5-45CA-BB7F-BDD5F59E860C}" v="286" dt="2021-01-15T09:55:00.022"/>
    <p1510:client id="{31023819-CD7F-4FB7-97A7-F9F705968425}" v="280" dt="2021-01-13T12:20:48.915"/>
    <p1510:client id="{3787BF10-8673-481D-A635-8B30BD98E003}" v="45" dt="2021-01-13T13:34:39.875"/>
    <p1510:client id="{430D067D-0500-4BB9-9762-A9E7994302A1}" v="7" dt="2021-01-13T14:04:59.096"/>
    <p1510:client id="{495248E4-942E-4BA6-B8B4-FF9EBBFF524B}" v="32" dt="2021-01-13T13:03:42.865"/>
    <p1510:client id="{4C183EB3-A189-4862-A585-DA25C9108787}" v="10" dt="2021-01-15T14:21:00.590"/>
    <p1510:client id="{62F78085-925F-4DC8-B780-4BA0A78BEF3D}" v="11" dt="2021-01-13T13:13:06.346"/>
    <p1510:client id="{6C4AA986-84F0-46B0-B32B-FBCD3766DCE0}" v="54" dt="2021-01-16T10:06:20.621"/>
    <p1510:client id="{70B0B343-BAB4-4F21-95D5-E665C4691F06}" v="48" dt="2021-01-15T10:50:56.891"/>
    <p1510:client id="{775E0B3E-CAFB-4A17-B96C-E79EC0483C2F}" v="78" dt="2021-01-17T11:30:33.881"/>
    <p1510:client id="{7D2742A1-926D-4502-8674-387BDED99ED2}" v="31" dt="2021-01-15T09:24:31.996"/>
    <p1510:client id="{8139D992-5A84-434C-9098-9B261B4C637C}" v="4" dt="2021-01-13T15:50:06.952"/>
    <p1510:client id="{8C366708-FF88-4CBE-ADE5-67A99724ECAF}" v="9" dt="2021-01-13T13:26:10.757"/>
    <p1510:client id="{8D115F8B-2AEE-4082-BF1D-F3AA7D6A96F0}" v="4" dt="2021-01-15T10:15:35.270"/>
    <p1510:client id="{9EBAC2DF-C0E2-40C9-BC40-779E20BAEBE9}" v="40" dt="2021-01-15T10:16:17.325"/>
    <p1510:client id="{A218F75A-0B92-41AE-B789-68FDBF1533E3}" v="379" dt="2021-04-27T06:23:09.177"/>
    <p1510:client id="{A35C5786-F34A-400C-8536-289315063F77}" v="64" dt="2021-01-13T15:16:36.004"/>
    <p1510:client id="{B2B58F5A-3456-4326-A54F-56FE83F485FF}" v="1" dt="2021-01-15T12:29:07.801"/>
    <p1510:client id="{B7729DB0-BE18-4A3E-B667-5E54768908A2}" v="4" dt="2021-01-13T12:37:41.543"/>
    <p1510:client id="{B8268ACB-1038-4950-B935-8F02D7904191}" v="3" dt="2021-01-13T12:28:13.860"/>
    <p1510:client id="{BCB17C8D-C23F-4B13-B363-00C75CB0CAD0}" v="5" dt="2021-01-13T12:25:21.888"/>
    <p1510:client id="{C5480263-85C3-41FB-93C3-ADF8F9FBADB5}" v="402" dt="2021-01-15T10:34:46.672"/>
    <p1510:client id="{CD332B1F-1AA6-47FC-8D97-1AC05DC872B9}" v="18" dt="2021-01-13T15:17:55.689"/>
    <p1510:client id="{D4D718AE-D5D9-491A-9676-00E7B6D599CD}" v="93" dt="2021-01-15T09:16:16.409"/>
    <p1510:client id="{D8A4934A-E225-45AD-8324-24E2029B4EF3}" v="63" dt="2021-01-13T13:23:10.639"/>
    <p1510:client id="{E0FD8FDB-FE9A-48CC-AAFF-18274C4FD952}" v="8" dt="2021-01-18T17:05:12.920"/>
    <p1510:client id="{E6BCA1AF-79CA-4F01-B54B-5022ED4DC9DE}" v="148" dt="2021-01-15T10:50:01.506"/>
    <p1510:client id="{E754CF22-0C1C-4EA9-93DB-15E7754B84C5}" v="9" dt="2021-01-15T13:54:52.837"/>
    <p1510:client id="{F352292D-8B6A-4A1D-97AF-BF07F1DE5F27}" v="3" dt="2021-01-13T15:26:59.846"/>
    <p1510:client id="{F43D070A-1852-4184-82B5-7C309790BA78}" v="146" dt="2021-01-14T09:12:30.072"/>
    <p1510:client id="{FCC479D0-95F1-478F-B374-BF7B02709D68}" v="33" dt="2021-01-13T12:34:45.877"/>
  </p1510:revLst>
</p1510:revInfo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662" y="38"/>
      </p:cViewPr>
      <p:guideLst>
        <p:guide orient="horz" pos="2161"/>
        <p:guide pos="227"/>
        <p:guide pos="461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56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nda Zwijnenburg" userId="S::bzwijnen@visio.org::8008ebb3-2ab2-4683-bb85-82dcae36664b" providerId="AD" clId="Web-{BCB17C8D-C23F-4B13-B363-00C75CB0CAD0}"/>
    <pc:docChg chg="modSld">
      <pc:chgData name="Brenda Zwijnenburg" userId="S::bzwijnen@visio.org::8008ebb3-2ab2-4683-bb85-82dcae36664b" providerId="AD" clId="Web-{BCB17C8D-C23F-4B13-B363-00C75CB0CAD0}" dt="2021-01-13T12:25:21.888" v="3" actId="14100"/>
      <pc:docMkLst>
        <pc:docMk/>
      </pc:docMkLst>
      <pc:sldChg chg="addSp modSp">
        <pc:chgData name="Brenda Zwijnenburg" userId="S::bzwijnen@visio.org::8008ebb3-2ab2-4683-bb85-82dcae36664b" providerId="AD" clId="Web-{BCB17C8D-C23F-4B13-B363-00C75CB0CAD0}" dt="2021-01-13T12:25:21.888" v="3" actId="14100"/>
        <pc:sldMkLst>
          <pc:docMk/>
          <pc:sldMk cId="1797411623" sldId="329"/>
        </pc:sldMkLst>
        <pc:picChg chg="add mod">
          <ac:chgData name="Brenda Zwijnenburg" userId="S::bzwijnen@visio.org::8008ebb3-2ab2-4683-bb85-82dcae36664b" providerId="AD" clId="Web-{BCB17C8D-C23F-4B13-B363-00C75CB0CAD0}" dt="2021-01-13T12:25:21.888" v="3" actId="14100"/>
          <ac:picMkLst>
            <pc:docMk/>
            <pc:sldMk cId="1797411623" sldId="329"/>
            <ac:picMk id="4" creationId="{7F2725E6-6247-4AE3-B953-766E6EAED692}"/>
          </ac:picMkLst>
        </pc:picChg>
      </pc:sldChg>
    </pc:docChg>
  </pc:docChgLst>
  <pc:docChgLst>
    <pc:chgData name="Anneke Blok" userId="S::blan02@visio.org::1887580c-0c99-4368-b151-aa45eb32e7a0" providerId="AD" clId="Web-{6C4AA986-84F0-46B0-B32B-FBCD3766DCE0}"/>
    <pc:docChg chg="modSld">
      <pc:chgData name="Anneke Blok" userId="S::blan02@visio.org::1887580c-0c99-4368-b151-aa45eb32e7a0" providerId="AD" clId="Web-{6C4AA986-84F0-46B0-B32B-FBCD3766DCE0}" dt="2021-01-16T10:06:20.621" v="53" actId="20577"/>
      <pc:docMkLst>
        <pc:docMk/>
      </pc:docMkLst>
      <pc:sldChg chg="modSp">
        <pc:chgData name="Anneke Blok" userId="S::blan02@visio.org::1887580c-0c99-4368-b151-aa45eb32e7a0" providerId="AD" clId="Web-{6C4AA986-84F0-46B0-B32B-FBCD3766DCE0}" dt="2021-01-16T10:06:20.621" v="53" actId="20577"/>
        <pc:sldMkLst>
          <pc:docMk/>
          <pc:sldMk cId="3078450634" sldId="364"/>
        </pc:sldMkLst>
        <pc:spChg chg="mod">
          <ac:chgData name="Anneke Blok" userId="S::blan02@visio.org::1887580c-0c99-4368-b151-aa45eb32e7a0" providerId="AD" clId="Web-{6C4AA986-84F0-46B0-B32B-FBCD3766DCE0}" dt="2021-01-16T10:06:20.621" v="53" actId="20577"/>
          <ac:spMkLst>
            <pc:docMk/>
            <pc:sldMk cId="3078450634" sldId="364"/>
            <ac:spMk id="5" creationId="{E8EDEB71-4DD0-4B0E-BB3D-D0879B901E79}"/>
          </ac:spMkLst>
        </pc:spChg>
      </pc:sldChg>
    </pc:docChg>
  </pc:docChgLst>
  <pc:docChgLst>
    <pc:chgData name="Brenda Zwijnenburg" userId="S::bzwijnen@visio.org::8008ebb3-2ab2-4683-bb85-82dcae36664b" providerId="AD" clId="Web-{1B8BA75F-F5E5-45CA-BB7F-BDD5F59E860C}"/>
    <pc:docChg chg="addSld delSld modSld sldOrd">
      <pc:chgData name="Brenda Zwijnenburg" userId="S::bzwijnen@visio.org::8008ebb3-2ab2-4683-bb85-82dcae36664b" providerId="AD" clId="Web-{1B8BA75F-F5E5-45CA-BB7F-BDD5F59E860C}" dt="2021-01-15T09:55:00.022" v="249" actId="20577"/>
      <pc:docMkLst>
        <pc:docMk/>
      </pc:docMkLst>
      <pc:sldChg chg="del">
        <pc:chgData name="Brenda Zwijnenburg" userId="S::bzwijnen@visio.org::8008ebb3-2ab2-4683-bb85-82dcae36664b" providerId="AD" clId="Web-{1B8BA75F-F5E5-45CA-BB7F-BDD5F59E860C}" dt="2021-01-15T09:46:51.259" v="167"/>
        <pc:sldMkLst>
          <pc:docMk/>
          <pc:sldMk cId="836016212" sldId="326"/>
        </pc:sldMkLst>
      </pc:sldChg>
      <pc:sldChg chg="del">
        <pc:chgData name="Brenda Zwijnenburg" userId="S::bzwijnen@visio.org::8008ebb3-2ab2-4683-bb85-82dcae36664b" providerId="AD" clId="Web-{1B8BA75F-F5E5-45CA-BB7F-BDD5F59E860C}" dt="2021-01-15T09:29:00.105" v="3"/>
        <pc:sldMkLst>
          <pc:docMk/>
          <pc:sldMk cId="3299681956" sldId="327"/>
        </pc:sldMkLst>
      </pc:sldChg>
      <pc:sldChg chg="modSp del">
        <pc:chgData name="Brenda Zwijnenburg" userId="S::bzwijnen@visio.org::8008ebb3-2ab2-4683-bb85-82dcae36664b" providerId="AD" clId="Web-{1B8BA75F-F5E5-45CA-BB7F-BDD5F59E860C}" dt="2021-01-15T09:38:16.120" v="76"/>
        <pc:sldMkLst>
          <pc:docMk/>
          <pc:sldMk cId="3483894973" sldId="328"/>
        </pc:sldMkLst>
        <pc:spChg chg="mod">
          <ac:chgData name="Brenda Zwijnenburg" userId="S::bzwijnen@visio.org::8008ebb3-2ab2-4683-bb85-82dcae36664b" providerId="AD" clId="Web-{1B8BA75F-F5E5-45CA-BB7F-BDD5F59E860C}" dt="2021-01-15T09:29:06.761" v="4" actId="14100"/>
          <ac:spMkLst>
            <pc:docMk/>
            <pc:sldMk cId="3483894973" sldId="328"/>
            <ac:spMk id="3" creationId="{8261D874-06DD-4C9A-B22D-06FAD95039AA}"/>
          </ac:spMkLst>
        </pc:spChg>
      </pc:sldChg>
      <pc:sldChg chg="del">
        <pc:chgData name="Brenda Zwijnenburg" userId="S::bzwijnen@visio.org::8008ebb3-2ab2-4683-bb85-82dcae36664b" providerId="AD" clId="Web-{1B8BA75F-F5E5-45CA-BB7F-BDD5F59E860C}" dt="2021-01-15T09:37:47.119" v="73"/>
        <pc:sldMkLst>
          <pc:docMk/>
          <pc:sldMk cId="1797411623" sldId="329"/>
        </pc:sldMkLst>
      </pc:sldChg>
      <pc:sldChg chg="del">
        <pc:chgData name="Brenda Zwijnenburg" userId="S::bzwijnen@visio.org::8008ebb3-2ab2-4683-bb85-82dcae36664b" providerId="AD" clId="Web-{1B8BA75F-F5E5-45CA-BB7F-BDD5F59E860C}" dt="2021-01-15T09:50:46.406" v="207"/>
        <pc:sldMkLst>
          <pc:docMk/>
          <pc:sldMk cId="1028435140" sldId="331"/>
        </pc:sldMkLst>
      </pc:sldChg>
      <pc:sldChg chg="modSp del">
        <pc:chgData name="Brenda Zwijnenburg" userId="S::bzwijnen@visio.org::8008ebb3-2ab2-4683-bb85-82dcae36664b" providerId="AD" clId="Web-{1B8BA75F-F5E5-45CA-BB7F-BDD5F59E860C}" dt="2021-01-15T09:42:18.674" v="125"/>
        <pc:sldMkLst>
          <pc:docMk/>
          <pc:sldMk cId="2943841335" sldId="332"/>
        </pc:sldMkLst>
        <pc:spChg chg="mod">
          <ac:chgData name="Brenda Zwijnenburg" userId="S::bzwijnen@visio.org::8008ebb3-2ab2-4683-bb85-82dcae36664b" providerId="AD" clId="Web-{1B8BA75F-F5E5-45CA-BB7F-BDD5F59E860C}" dt="2021-01-15T09:38:38.996" v="77" actId="14100"/>
          <ac:spMkLst>
            <pc:docMk/>
            <pc:sldMk cId="2943841335" sldId="332"/>
            <ac:spMk id="7" creationId="{F61A5BB3-459F-4943-808A-404015D35873}"/>
          </ac:spMkLst>
        </pc:spChg>
      </pc:sldChg>
      <pc:sldChg chg="del">
        <pc:chgData name="Brenda Zwijnenburg" userId="S::bzwijnen@visio.org::8008ebb3-2ab2-4683-bb85-82dcae36664b" providerId="AD" clId="Web-{1B8BA75F-F5E5-45CA-BB7F-BDD5F59E860C}" dt="2021-01-15T09:43:39.582" v="136"/>
        <pc:sldMkLst>
          <pc:docMk/>
          <pc:sldMk cId="3120475388" sldId="333"/>
        </pc:sldMkLst>
      </pc:sldChg>
      <pc:sldChg chg="del">
        <pc:chgData name="Brenda Zwijnenburg" userId="S::bzwijnen@visio.org::8008ebb3-2ab2-4683-bb85-82dcae36664b" providerId="AD" clId="Web-{1B8BA75F-F5E5-45CA-BB7F-BDD5F59E860C}" dt="2021-01-15T09:50:41.297" v="206"/>
        <pc:sldMkLst>
          <pc:docMk/>
          <pc:sldMk cId="1298942456" sldId="334"/>
        </pc:sldMkLst>
      </pc:sldChg>
      <pc:sldChg chg="del">
        <pc:chgData name="Brenda Zwijnenburg" userId="S::bzwijnen@visio.org::8008ebb3-2ab2-4683-bb85-82dcae36664b" providerId="AD" clId="Web-{1B8BA75F-F5E5-45CA-BB7F-BDD5F59E860C}" dt="2021-01-15T09:45:33.054" v="156"/>
        <pc:sldMkLst>
          <pc:docMk/>
          <pc:sldMk cId="109229188" sldId="335"/>
        </pc:sldMkLst>
      </pc:sldChg>
      <pc:sldChg chg="modSp">
        <pc:chgData name="Brenda Zwijnenburg" userId="S::bzwijnen@visio.org::8008ebb3-2ab2-4683-bb85-82dcae36664b" providerId="AD" clId="Web-{1B8BA75F-F5E5-45CA-BB7F-BDD5F59E860C}" dt="2021-01-15T09:55:00.022" v="249" actId="20577"/>
        <pc:sldMkLst>
          <pc:docMk/>
          <pc:sldMk cId="1680012762" sldId="352"/>
        </pc:sldMkLst>
        <pc:spChg chg="mod">
          <ac:chgData name="Brenda Zwijnenburg" userId="S::bzwijnen@visio.org::8008ebb3-2ab2-4683-bb85-82dcae36664b" providerId="AD" clId="Web-{1B8BA75F-F5E5-45CA-BB7F-BDD5F59E860C}" dt="2021-01-15T09:55:00.022" v="249" actId="20577"/>
          <ac:spMkLst>
            <pc:docMk/>
            <pc:sldMk cId="1680012762" sldId="352"/>
            <ac:spMk id="8" creationId="{00000000-0000-0000-0000-000000000000}"/>
          </ac:spMkLst>
        </pc:spChg>
      </pc:sldChg>
      <pc:sldChg chg="del">
        <pc:chgData name="Brenda Zwijnenburg" userId="S::bzwijnen@visio.org::8008ebb3-2ab2-4683-bb85-82dcae36664b" providerId="AD" clId="Web-{1B8BA75F-F5E5-45CA-BB7F-BDD5F59E860C}" dt="2021-01-15T09:50:38.968" v="205"/>
        <pc:sldMkLst>
          <pc:docMk/>
          <pc:sldMk cId="312802109" sldId="354"/>
        </pc:sldMkLst>
      </pc:sldChg>
      <pc:sldChg chg="del">
        <pc:chgData name="Brenda Zwijnenburg" userId="S::bzwijnen@visio.org::8008ebb3-2ab2-4683-bb85-82dcae36664b" providerId="AD" clId="Web-{1B8BA75F-F5E5-45CA-BB7F-BDD5F59E860C}" dt="2021-01-15T09:28:44.948" v="1"/>
        <pc:sldMkLst>
          <pc:docMk/>
          <pc:sldMk cId="3274694113" sldId="354"/>
        </pc:sldMkLst>
      </pc:sldChg>
      <pc:sldChg chg="addSp delSp modSp add ord replId">
        <pc:chgData name="Brenda Zwijnenburg" userId="S::bzwijnen@visio.org::8008ebb3-2ab2-4683-bb85-82dcae36664b" providerId="AD" clId="Web-{1B8BA75F-F5E5-45CA-BB7F-BDD5F59E860C}" dt="2021-01-15T09:42:11.392" v="124" actId="20577"/>
        <pc:sldMkLst>
          <pc:docMk/>
          <pc:sldMk cId="2845139599" sldId="355"/>
        </pc:sldMkLst>
        <pc:spChg chg="add del">
          <ac:chgData name="Brenda Zwijnenburg" userId="S::bzwijnen@visio.org::8008ebb3-2ab2-4683-bb85-82dcae36664b" providerId="AD" clId="Web-{1B8BA75F-F5E5-45CA-BB7F-BDD5F59E860C}" dt="2021-01-15T09:39:40.372" v="88"/>
          <ac:spMkLst>
            <pc:docMk/>
            <pc:sldMk cId="2845139599" sldId="355"/>
            <ac:spMk id="3" creationId="{6D28AB1E-92D6-4F1F-9FD9-8313E62D079C}"/>
          </ac:spMkLst>
        </pc:spChg>
        <pc:spChg chg="mod">
          <ac:chgData name="Brenda Zwijnenburg" userId="S::bzwijnen@visio.org::8008ebb3-2ab2-4683-bb85-82dcae36664b" providerId="AD" clId="Web-{1B8BA75F-F5E5-45CA-BB7F-BDD5F59E860C}" dt="2021-01-15T09:42:11.392" v="124" actId="20577"/>
          <ac:spMkLst>
            <pc:docMk/>
            <pc:sldMk cId="2845139599" sldId="355"/>
            <ac:spMk id="8" creationId="{00000000-0000-0000-0000-000000000000}"/>
          </ac:spMkLst>
        </pc:spChg>
        <pc:picChg chg="add mod">
          <ac:chgData name="Brenda Zwijnenburg" userId="S::bzwijnen@visio.org::8008ebb3-2ab2-4683-bb85-82dcae36664b" providerId="AD" clId="Web-{1B8BA75F-F5E5-45CA-BB7F-BDD5F59E860C}" dt="2021-01-15T09:41:04.093" v="116" actId="14100"/>
          <ac:picMkLst>
            <pc:docMk/>
            <pc:sldMk cId="2845139599" sldId="355"/>
            <ac:picMk id="4" creationId="{1B20C2BC-37F6-44CB-BFAD-6D5D6F5437C5}"/>
          </ac:picMkLst>
        </pc:picChg>
      </pc:sldChg>
      <pc:sldChg chg="addSp modSp add replId">
        <pc:chgData name="Brenda Zwijnenburg" userId="S::bzwijnen@visio.org::8008ebb3-2ab2-4683-bb85-82dcae36664b" providerId="AD" clId="Web-{1B8BA75F-F5E5-45CA-BB7F-BDD5F59E860C}" dt="2021-01-15T09:35:06.693" v="54" actId="14100"/>
        <pc:sldMkLst>
          <pc:docMk/>
          <pc:sldMk cId="3275676116" sldId="356"/>
        </pc:sldMkLst>
        <pc:spChg chg="add mod">
          <ac:chgData name="Brenda Zwijnenburg" userId="S::bzwijnen@visio.org::8008ebb3-2ab2-4683-bb85-82dcae36664b" providerId="AD" clId="Web-{1B8BA75F-F5E5-45CA-BB7F-BDD5F59E860C}" dt="2021-01-15T09:34:58.927" v="53" actId="20577"/>
          <ac:spMkLst>
            <pc:docMk/>
            <pc:sldMk cId="3275676116" sldId="356"/>
            <ac:spMk id="3" creationId="{2A8826B9-3A1E-4CBC-B83A-2521A0B4EB9E}"/>
          </ac:spMkLst>
        </pc:spChg>
        <pc:spChg chg="mod">
          <ac:chgData name="Brenda Zwijnenburg" userId="S::bzwijnen@visio.org::8008ebb3-2ab2-4683-bb85-82dcae36664b" providerId="AD" clId="Web-{1B8BA75F-F5E5-45CA-BB7F-BDD5F59E860C}" dt="2021-01-15T09:33:08.893" v="45" actId="20577"/>
          <ac:spMkLst>
            <pc:docMk/>
            <pc:sldMk cId="3275676116" sldId="356"/>
            <ac:spMk id="8" creationId="{00000000-0000-0000-0000-000000000000}"/>
          </ac:spMkLst>
        </pc:spChg>
        <pc:picChg chg="add mod">
          <ac:chgData name="Brenda Zwijnenburg" userId="S::bzwijnen@visio.org::8008ebb3-2ab2-4683-bb85-82dcae36664b" providerId="AD" clId="Web-{1B8BA75F-F5E5-45CA-BB7F-BDD5F59E860C}" dt="2021-01-15T09:35:06.693" v="54" actId="14100"/>
          <ac:picMkLst>
            <pc:docMk/>
            <pc:sldMk cId="3275676116" sldId="356"/>
            <ac:picMk id="4" creationId="{DD2DA1A8-F690-4255-A2C4-5965B04AA1C2}"/>
          </ac:picMkLst>
        </pc:picChg>
      </pc:sldChg>
      <pc:sldChg chg="addSp modSp add replId">
        <pc:chgData name="Brenda Zwijnenburg" userId="S::bzwijnen@visio.org::8008ebb3-2ab2-4683-bb85-82dcae36664b" providerId="AD" clId="Web-{1B8BA75F-F5E5-45CA-BB7F-BDD5F59E860C}" dt="2021-01-15T09:37:35.572" v="72" actId="1076"/>
        <pc:sldMkLst>
          <pc:docMk/>
          <pc:sldMk cId="1985417817" sldId="357"/>
        </pc:sldMkLst>
        <pc:spChg chg="mod">
          <ac:chgData name="Brenda Zwijnenburg" userId="S::bzwijnen@visio.org::8008ebb3-2ab2-4683-bb85-82dcae36664b" providerId="AD" clId="Web-{1B8BA75F-F5E5-45CA-BB7F-BDD5F59E860C}" dt="2021-01-15T09:36:25.852" v="66" actId="20577"/>
          <ac:spMkLst>
            <pc:docMk/>
            <pc:sldMk cId="1985417817" sldId="357"/>
            <ac:spMk id="8" creationId="{00000000-0000-0000-0000-000000000000}"/>
          </ac:spMkLst>
        </pc:spChg>
        <pc:picChg chg="add mod">
          <ac:chgData name="Brenda Zwijnenburg" userId="S::bzwijnen@visio.org::8008ebb3-2ab2-4683-bb85-82dcae36664b" providerId="AD" clId="Web-{1B8BA75F-F5E5-45CA-BB7F-BDD5F59E860C}" dt="2021-01-15T09:36:46.040" v="68" actId="1076"/>
          <ac:picMkLst>
            <pc:docMk/>
            <pc:sldMk cId="1985417817" sldId="357"/>
            <ac:picMk id="3" creationId="{4226FFF8-7A96-4967-BB27-D10009389112}"/>
          </ac:picMkLst>
        </pc:picChg>
        <pc:picChg chg="add mod">
          <ac:chgData name="Brenda Zwijnenburg" userId="S::bzwijnen@visio.org::8008ebb3-2ab2-4683-bb85-82dcae36664b" providerId="AD" clId="Web-{1B8BA75F-F5E5-45CA-BB7F-BDD5F59E860C}" dt="2021-01-15T09:37:19.994" v="70" actId="1076"/>
          <ac:picMkLst>
            <pc:docMk/>
            <pc:sldMk cId="1985417817" sldId="357"/>
            <ac:picMk id="4" creationId="{A791F522-9CB0-4D15-82F3-6D578EE89A56}"/>
          </ac:picMkLst>
        </pc:picChg>
        <pc:picChg chg="add mod">
          <ac:chgData name="Brenda Zwijnenburg" userId="S::bzwijnen@visio.org::8008ebb3-2ab2-4683-bb85-82dcae36664b" providerId="AD" clId="Web-{1B8BA75F-F5E5-45CA-BB7F-BDD5F59E860C}" dt="2021-01-15T09:37:35.572" v="72" actId="1076"/>
          <ac:picMkLst>
            <pc:docMk/>
            <pc:sldMk cId="1985417817" sldId="357"/>
            <ac:picMk id="6" creationId="{CDADE87A-04DB-491D-B98A-96B330936202}"/>
          </ac:picMkLst>
        </pc:picChg>
      </pc:sldChg>
      <pc:sldChg chg="addSp modSp add ord replId">
        <pc:chgData name="Brenda Zwijnenburg" userId="S::bzwijnen@visio.org::8008ebb3-2ab2-4683-bb85-82dcae36664b" providerId="AD" clId="Web-{1B8BA75F-F5E5-45CA-BB7F-BDD5F59E860C}" dt="2021-01-15T09:43:27.894" v="135" actId="1076"/>
        <pc:sldMkLst>
          <pc:docMk/>
          <pc:sldMk cId="1846524630" sldId="358"/>
        </pc:sldMkLst>
        <pc:spChg chg="mod">
          <ac:chgData name="Brenda Zwijnenburg" userId="S::bzwijnen@visio.org::8008ebb3-2ab2-4683-bb85-82dcae36664b" providerId="AD" clId="Web-{1B8BA75F-F5E5-45CA-BB7F-BDD5F59E860C}" dt="2021-01-15T09:43:09.081" v="133" actId="14100"/>
          <ac:spMkLst>
            <pc:docMk/>
            <pc:sldMk cId="1846524630" sldId="358"/>
            <ac:spMk id="8" creationId="{00000000-0000-0000-0000-000000000000}"/>
          </ac:spMkLst>
        </pc:spChg>
        <pc:picChg chg="add mod">
          <ac:chgData name="Brenda Zwijnenburg" userId="S::bzwijnen@visio.org::8008ebb3-2ab2-4683-bb85-82dcae36664b" providerId="AD" clId="Web-{1B8BA75F-F5E5-45CA-BB7F-BDD5F59E860C}" dt="2021-01-15T09:43:27.894" v="135" actId="1076"/>
          <ac:picMkLst>
            <pc:docMk/>
            <pc:sldMk cId="1846524630" sldId="358"/>
            <ac:picMk id="3" creationId="{195C9AC4-6820-49D8-925F-66C909C707F8}"/>
          </ac:picMkLst>
        </pc:picChg>
      </pc:sldChg>
      <pc:sldChg chg="addSp modSp add ord replId">
        <pc:chgData name="Brenda Zwijnenburg" userId="S::bzwijnen@visio.org::8008ebb3-2ab2-4683-bb85-82dcae36664b" providerId="AD" clId="Web-{1B8BA75F-F5E5-45CA-BB7F-BDD5F59E860C}" dt="2021-01-15T09:45:25.069" v="155"/>
        <pc:sldMkLst>
          <pc:docMk/>
          <pc:sldMk cId="4007248861" sldId="359"/>
        </pc:sldMkLst>
        <pc:spChg chg="mod">
          <ac:chgData name="Brenda Zwijnenburg" userId="S::bzwijnen@visio.org::8008ebb3-2ab2-4683-bb85-82dcae36664b" providerId="AD" clId="Web-{1B8BA75F-F5E5-45CA-BB7F-BDD5F59E860C}" dt="2021-01-15T09:44:56.053" v="152" actId="20577"/>
          <ac:spMkLst>
            <pc:docMk/>
            <pc:sldMk cId="4007248861" sldId="359"/>
            <ac:spMk id="8" creationId="{00000000-0000-0000-0000-000000000000}"/>
          </ac:spMkLst>
        </pc:spChg>
        <pc:picChg chg="add mod">
          <ac:chgData name="Brenda Zwijnenburg" userId="S::bzwijnen@visio.org::8008ebb3-2ab2-4683-bb85-82dcae36664b" providerId="AD" clId="Web-{1B8BA75F-F5E5-45CA-BB7F-BDD5F59E860C}" dt="2021-01-15T09:45:09.897" v="154" actId="1076"/>
          <ac:picMkLst>
            <pc:docMk/>
            <pc:sldMk cId="4007248861" sldId="359"/>
            <ac:picMk id="3" creationId="{E39A461D-D460-471A-B949-BED94921619A}"/>
          </ac:picMkLst>
        </pc:picChg>
        <pc:picChg chg="add">
          <ac:chgData name="Brenda Zwijnenburg" userId="S::bzwijnen@visio.org::8008ebb3-2ab2-4683-bb85-82dcae36664b" providerId="AD" clId="Web-{1B8BA75F-F5E5-45CA-BB7F-BDD5F59E860C}" dt="2021-01-15T09:45:25.069" v="155"/>
          <ac:picMkLst>
            <pc:docMk/>
            <pc:sldMk cId="4007248861" sldId="359"/>
            <ac:picMk id="4" creationId="{BE1D7A54-400F-4E28-A467-3F50CD0DA0C7}"/>
          </ac:picMkLst>
        </pc:picChg>
      </pc:sldChg>
      <pc:sldChg chg="modSp add ord replId">
        <pc:chgData name="Brenda Zwijnenburg" userId="S::bzwijnen@visio.org::8008ebb3-2ab2-4683-bb85-82dcae36664b" providerId="AD" clId="Web-{1B8BA75F-F5E5-45CA-BB7F-BDD5F59E860C}" dt="2021-01-15T09:46:46.384" v="166" actId="20577"/>
        <pc:sldMkLst>
          <pc:docMk/>
          <pc:sldMk cId="2945246047" sldId="360"/>
        </pc:sldMkLst>
        <pc:spChg chg="mod">
          <ac:chgData name="Brenda Zwijnenburg" userId="S::bzwijnen@visio.org::8008ebb3-2ab2-4683-bb85-82dcae36664b" providerId="AD" clId="Web-{1B8BA75F-F5E5-45CA-BB7F-BDD5F59E860C}" dt="2021-01-15T09:46:46.384" v="166" actId="20577"/>
          <ac:spMkLst>
            <pc:docMk/>
            <pc:sldMk cId="2945246047" sldId="360"/>
            <ac:spMk id="8" creationId="{00000000-0000-0000-0000-000000000000}"/>
          </ac:spMkLst>
        </pc:spChg>
      </pc:sldChg>
      <pc:sldChg chg="addSp modSp add ord replId">
        <pc:chgData name="Brenda Zwijnenburg" userId="S::bzwijnen@visio.org::8008ebb3-2ab2-4683-bb85-82dcae36664b" providerId="AD" clId="Web-{1B8BA75F-F5E5-45CA-BB7F-BDD5F59E860C}" dt="2021-01-15T09:50:27.937" v="204" actId="20577"/>
        <pc:sldMkLst>
          <pc:docMk/>
          <pc:sldMk cId="1493360265" sldId="361"/>
        </pc:sldMkLst>
        <pc:spChg chg="add mod">
          <ac:chgData name="Brenda Zwijnenburg" userId="S::bzwijnen@visio.org::8008ebb3-2ab2-4683-bb85-82dcae36664b" providerId="AD" clId="Web-{1B8BA75F-F5E5-45CA-BB7F-BDD5F59E860C}" dt="2021-01-15T09:49:24.888" v="185" actId="20577"/>
          <ac:spMkLst>
            <pc:docMk/>
            <pc:sldMk cId="1493360265" sldId="361"/>
            <ac:spMk id="3" creationId="{4CBA12B8-7528-494F-9F65-8D07F10C5EA7}"/>
          </ac:spMkLst>
        </pc:spChg>
        <pc:spChg chg="add mod">
          <ac:chgData name="Brenda Zwijnenburg" userId="S::bzwijnen@visio.org::8008ebb3-2ab2-4683-bb85-82dcae36664b" providerId="AD" clId="Web-{1B8BA75F-F5E5-45CA-BB7F-BDD5F59E860C}" dt="2021-01-15T09:50:27.937" v="204" actId="20577"/>
          <ac:spMkLst>
            <pc:docMk/>
            <pc:sldMk cId="1493360265" sldId="361"/>
            <ac:spMk id="4" creationId="{DA7B2B27-F288-44A6-A657-99C943E4BFFA}"/>
          </ac:spMkLst>
        </pc:spChg>
        <pc:spChg chg="mod">
          <ac:chgData name="Brenda Zwijnenburg" userId="S::bzwijnen@visio.org::8008ebb3-2ab2-4683-bb85-82dcae36664b" providerId="AD" clId="Web-{1B8BA75F-F5E5-45CA-BB7F-BDD5F59E860C}" dt="2021-01-15T09:49:22.232" v="184" actId="20577"/>
          <ac:spMkLst>
            <pc:docMk/>
            <pc:sldMk cId="1493360265" sldId="361"/>
            <ac:spMk id="8" creationId="{00000000-0000-0000-0000-000000000000}"/>
          </ac:spMkLst>
        </pc:spChg>
      </pc:sldChg>
    </pc:docChg>
  </pc:docChgLst>
  <pc:docChgLst>
    <pc:chgData name="Maureen van Zuuk-Hendriks" userId="S::hema01@visio.org::be59c60c-4ec5-4a15-9aee-3d391f8eef80" providerId="AD" clId="Web-{D4D718AE-D5D9-491A-9676-00E7B6D599CD}"/>
    <pc:docChg chg="addSld modSld">
      <pc:chgData name="Maureen van Zuuk-Hendriks" userId="S::hema01@visio.org::be59c60c-4ec5-4a15-9aee-3d391f8eef80" providerId="AD" clId="Web-{D4D718AE-D5D9-491A-9676-00E7B6D599CD}" dt="2021-01-15T09:16:16.409" v="81" actId="14100"/>
      <pc:docMkLst>
        <pc:docMk/>
      </pc:docMkLst>
      <pc:sldChg chg="addSp delSp modSp">
        <pc:chgData name="Maureen van Zuuk-Hendriks" userId="S::hema01@visio.org::be59c60c-4ec5-4a15-9aee-3d391f8eef80" providerId="AD" clId="Web-{D4D718AE-D5D9-491A-9676-00E7B6D599CD}" dt="2021-01-15T09:13:42.500" v="79"/>
        <pc:sldMkLst>
          <pc:docMk/>
          <pc:sldMk cId="1301616799" sldId="294"/>
        </pc:sldMkLst>
        <pc:spChg chg="add del mod">
          <ac:chgData name="Maureen van Zuuk-Hendriks" userId="S::hema01@visio.org::be59c60c-4ec5-4a15-9aee-3d391f8eef80" providerId="AD" clId="Web-{D4D718AE-D5D9-491A-9676-00E7B6D599CD}" dt="2021-01-15T08:46:07.699" v="27"/>
          <ac:spMkLst>
            <pc:docMk/>
            <pc:sldMk cId="1301616799" sldId="294"/>
            <ac:spMk id="4" creationId="{BF7949C9-E237-4C2C-BDD6-0A9C592741F2}"/>
          </ac:spMkLst>
        </pc:spChg>
        <pc:spChg chg="add del mod">
          <ac:chgData name="Maureen van Zuuk-Hendriks" userId="S::hema01@visio.org::be59c60c-4ec5-4a15-9aee-3d391f8eef80" providerId="AD" clId="Web-{D4D718AE-D5D9-491A-9676-00E7B6D599CD}" dt="2021-01-15T08:46:01.574" v="25"/>
          <ac:spMkLst>
            <pc:docMk/>
            <pc:sldMk cId="1301616799" sldId="294"/>
            <ac:spMk id="10" creationId="{39D20760-F5D7-4F39-BB81-0C77B89EADEE}"/>
          </ac:spMkLst>
        </pc:spChg>
        <pc:spChg chg="add del mod">
          <ac:chgData name="Maureen van Zuuk-Hendriks" userId="S::hema01@visio.org::be59c60c-4ec5-4a15-9aee-3d391f8eef80" providerId="AD" clId="Web-{D4D718AE-D5D9-491A-9676-00E7B6D599CD}" dt="2021-01-15T09:11:21.764" v="67"/>
          <ac:spMkLst>
            <pc:docMk/>
            <pc:sldMk cId="1301616799" sldId="294"/>
            <ac:spMk id="13" creationId="{3C21561A-9712-4ED7-85C0-544D81EEF686}"/>
          </ac:spMkLst>
        </pc:spChg>
        <pc:picChg chg="add del mod ord modCrop">
          <ac:chgData name="Maureen van Zuuk-Hendriks" userId="S::hema01@visio.org::be59c60c-4ec5-4a15-9aee-3d391f8eef80" providerId="AD" clId="Web-{D4D718AE-D5D9-491A-9676-00E7B6D599CD}" dt="2021-01-15T09:13:42.500" v="79"/>
          <ac:picMkLst>
            <pc:docMk/>
            <pc:sldMk cId="1301616799" sldId="294"/>
            <ac:picMk id="5" creationId="{00000000-0000-0000-0000-000000000000}"/>
          </ac:picMkLst>
        </pc:picChg>
        <pc:picChg chg="add del mod ord modCrop">
          <ac:chgData name="Maureen van Zuuk-Hendriks" userId="S::hema01@visio.org::be59c60c-4ec5-4a15-9aee-3d391f8eef80" providerId="AD" clId="Web-{D4D718AE-D5D9-491A-9676-00E7B6D599CD}" dt="2021-01-15T08:42:46.244" v="4"/>
          <ac:picMkLst>
            <pc:docMk/>
            <pc:sldMk cId="1301616799" sldId="294"/>
            <ac:picMk id="7" creationId="{BDBC3551-46E1-414B-9F3E-3B3103590B6A}"/>
          </ac:picMkLst>
        </pc:picChg>
        <pc:picChg chg="add del mod ord modCrop">
          <ac:chgData name="Maureen van Zuuk-Hendriks" userId="S::hema01@visio.org::be59c60c-4ec5-4a15-9aee-3d391f8eef80" providerId="AD" clId="Web-{D4D718AE-D5D9-491A-9676-00E7B6D599CD}" dt="2021-01-15T08:46:05.262" v="26"/>
          <ac:picMkLst>
            <pc:docMk/>
            <pc:sldMk cId="1301616799" sldId="294"/>
            <ac:picMk id="8" creationId="{7D91C477-AC0C-4CE7-872D-695D5B0332A3}"/>
          </ac:picMkLst>
        </pc:picChg>
        <pc:picChg chg="add del mod ord modCrop">
          <ac:chgData name="Maureen van Zuuk-Hendriks" userId="S::hema01@visio.org::be59c60c-4ec5-4a15-9aee-3d391f8eef80" providerId="AD" clId="Web-{D4D718AE-D5D9-491A-9676-00E7B6D599CD}" dt="2021-01-15T08:45:58.574" v="24"/>
          <ac:picMkLst>
            <pc:docMk/>
            <pc:sldMk cId="1301616799" sldId="294"/>
            <ac:picMk id="11" creationId="{9F993696-2F1D-4EB1-A19D-1258226F9B46}"/>
          </ac:picMkLst>
        </pc:picChg>
        <pc:picChg chg="add del mod ord modCrop">
          <ac:chgData name="Maureen van Zuuk-Hendriks" userId="S::hema01@visio.org::be59c60c-4ec5-4a15-9aee-3d391f8eef80" providerId="AD" clId="Web-{D4D718AE-D5D9-491A-9676-00E7B6D599CD}" dt="2021-01-15T09:11:18.999" v="66"/>
          <ac:picMkLst>
            <pc:docMk/>
            <pc:sldMk cId="1301616799" sldId="294"/>
            <ac:picMk id="14" creationId="{08F5C934-D3DD-46C8-B5AF-24FCA16F9D09}"/>
          </ac:picMkLst>
        </pc:picChg>
      </pc:sldChg>
      <pc:sldChg chg="modSp">
        <pc:chgData name="Maureen van Zuuk-Hendriks" userId="S::hema01@visio.org::be59c60c-4ec5-4a15-9aee-3d391f8eef80" providerId="AD" clId="Web-{D4D718AE-D5D9-491A-9676-00E7B6D599CD}" dt="2021-01-15T09:16:16.409" v="81" actId="14100"/>
        <pc:sldMkLst>
          <pc:docMk/>
          <pc:sldMk cId="1785768613" sldId="311"/>
        </pc:sldMkLst>
        <pc:spChg chg="mod">
          <ac:chgData name="Maureen van Zuuk-Hendriks" userId="S::hema01@visio.org::be59c60c-4ec5-4a15-9aee-3d391f8eef80" providerId="AD" clId="Web-{D4D718AE-D5D9-491A-9676-00E7B6D599CD}" dt="2021-01-15T09:16:16.409" v="81" actId="14100"/>
          <ac:spMkLst>
            <pc:docMk/>
            <pc:sldMk cId="1785768613" sldId="311"/>
            <ac:spMk id="6" creationId="{00000000-0000-0000-0000-000000000000}"/>
          </ac:spMkLst>
        </pc:spChg>
      </pc:sldChg>
      <pc:sldChg chg="modSp">
        <pc:chgData name="Maureen van Zuuk-Hendriks" userId="S::hema01@visio.org::be59c60c-4ec5-4a15-9aee-3d391f8eef80" providerId="AD" clId="Web-{D4D718AE-D5D9-491A-9676-00E7B6D599CD}" dt="2021-01-15T09:14:31.860" v="80" actId="1076"/>
        <pc:sldMkLst>
          <pc:docMk/>
          <pc:sldMk cId="3107761196" sldId="344"/>
        </pc:sldMkLst>
        <pc:picChg chg="mod">
          <ac:chgData name="Maureen van Zuuk-Hendriks" userId="S::hema01@visio.org::be59c60c-4ec5-4a15-9aee-3d391f8eef80" providerId="AD" clId="Web-{D4D718AE-D5D9-491A-9676-00E7B6D599CD}" dt="2021-01-15T09:14:31.860" v="80" actId="1076"/>
          <ac:picMkLst>
            <pc:docMk/>
            <pc:sldMk cId="3107761196" sldId="344"/>
            <ac:picMk id="2" creationId="{00000000-0000-0000-0000-000000000000}"/>
          </ac:picMkLst>
        </pc:picChg>
      </pc:sldChg>
      <pc:sldChg chg="addSp delSp modSp add replId">
        <pc:chgData name="Maureen van Zuuk-Hendriks" userId="S::hema01@visio.org::be59c60c-4ec5-4a15-9aee-3d391f8eef80" providerId="AD" clId="Web-{D4D718AE-D5D9-491A-9676-00E7B6D599CD}" dt="2021-01-15T09:01:01.085" v="61"/>
        <pc:sldMkLst>
          <pc:docMk/>
          <pc:sldMk cId="3077942981" sldId="353"/>
        </pc:sldMkLst>
        <pc:spChg chg="mod">
          <ac:chgData name="Maureen van Zuuk-Hendriks" userId="S::hema01@visio.org::be59c60c-4ec5-4a15-9aee-3d391f8eef80" providerId="AD" clId="Web-{D4D718AE-D5D9-491A-9676-00E7B6D599CD}" dt="2021-01-15T08:54:35.627" v="54" actId="1076"/>
          <ac:spMkLst>
            <pc:docMk/>
            <pc:sldMk cId="3077942981" sldId="353"/>
            <ac:spMk id="2" creationId="{00000000-0000-0000-0000-000000000000}"/>
          </ac:spMkLst>
        </pc:spChg>
        <pc:spChg chg="add del mod">
          <ac:chgData name="Maureen van Zuuk-Hendriks" userId="S::hema01@visio.org::be59c60c-4ec5-4a15-9aee-3d391f8eef80" providerId="AD" clId="Web-{D4D718AE-D5D9-491A-9676-00E7B6D599CD}" dt="2021-01-15T08:50:40.828" v="30"/>
          <ac:spMkLst>
            <pc:docMk/>
            <pc:sldMk cId="3077942981" sldId="353"/>
            <ac:spMk id="4" creationId="{3198CBA0-86DD-483E-944D-DB78351AE36B}"/>
          </ac:spMkLst>
        </pc:spChg>
        <pc:spChg chg="add del mod">
          <ac:chgData name="Maureen van Zuuk-Hendriks" userId="S::hema01@visio.org::be59c60c-4ec5-4a15-9aee-3d391f8eef80" providerId="AD" clId="Web-{D4D718AE-D5D9-491A-9676-00E7B6D599CD}" dt="2021-01-15T09:00:36.835" v="58"/>
          <ac:spMkLst>
            <pc:docMk/>
            <pc:sldMk cId="3077942981" sldId="353"/>
            <ac:spMk id="9" creationId="{3E478E65-A019-47C7-9656-FBBDE6F0D95B}"/>
          </ac:spMkLst>
        </pc:spChg>
        <pc:picChg chg="del">
          <ac:chgData name="Maureen van Zuuk-Hendriks" userId="S::hema01@visio.org::be59c60c-4ec5-4a15-9aee-3d391f8eef80" providerId="AD" clId="Web-{D4D718AE-D5D9-491A-9676-00E7B6D599CD}" dt="2021-01-15T08:50:30.921" v="29"/>
          <ac:picMkLst>
            <pc:docMk/>
            <pc:sldMk cId="3077942981" sldId="353"/>
            <ac:picMk id="5" creationId="{00000000-0000-0000-0000-000000000000}"/>
          </ac:picMkLst>
        </pc:picChg>
        <pc:picChg chg="add del mod ord modCrop">
          <ac:chgData name="Maureen van Zuuk-Hendriks" userId="S::hema01@visio.org::be59c60c-4ec5-4a15-9aee-3d391f8eef80" providerId="AD" clId="Web-{D4D718AE-D5D9-491A-9676-00E7B6D599CD}" dt="2021-01-15T09:01:01.085" v="61"/>
          <ac:picMkLst>
            <pc:docMk/>
            <pc:sldMk cId="3077942981" sldId="353"/>
            <ac:picMk id="7" creationId="{00103A1F-FCE6-4458-BD29-D725F81968FE}"/>
          </ac:picMkLst>
        </pc:picChg>
        <pc:picChg chg="add del mod ord modCrop">
          <ac:chgData name="Maureen van Zuuk-Hendriks" userId="S::hema01@visio.org::be59c60c-4ec5-4a15-9aee-3d391f8eef80" providerId="AD" clId="Web-{D4D718AE-D5D9-491A-9676-00E7B6D599CD}" dt="2021-01-15T09:00:34.194" v="57"/>
          <ac:picMkLst>
            <pc:docMk/>
            <pc:sldMk cId="3077942981" sldId="353"/>
            <ac:picMk id="10" creationId="{447FE949-4C02-4948-89A2-5A7DBC300240}"/>
          </ac:picMkLst>
        </pc:picChg>
      </pc:sldChg>
    </pc:docChg>
  </pc:docChgLst>
  <pc:docChgLst>
    <pc:chgData name="Anneke Blok" userId="S::blan02@visio.org::1887580c-0c99-4368-b151-aa45eb32e7a0" providerId="AD" clId="Web-{4C183EB3-A189-4862-A585-DA25C9108787}"/>
    <pc:docChg chg="modSld">
      <pc:chgData name="Anneke Blok" userId="S::blan02@visio.org::1887580c-0c99-4368-b151-aa45eb32e7a0" providerId="AD" clId="Web-{4C183EB3-A189-4862-A585-DA25C9108787}" dt="2021-01-15T14:21:00.590" v="9" actId="20577"/>
      <pc:docMkLst>
        <pc:docMk/>
      </pc:docMkLst>
      <pc:sldChg chg="modSp">
        <pc:chgData name="Anneke Blok" userId="S::blan02@visio.org::1887580c-0c99-4368-b151-aa45eb32e7a0" providerId="AD" clId="Web-{4C183EB3-A189-4862-A585-DA25C9108787}" dt="2021-01-15T14:21:00.590" v="9" actId="20577"/>
        <pc:sldMkLst>
          <pc:docMk/>
          <pc:sldMk cId="4144809678" sldId="308"/>
        </pc:sldMkLst>
        <pc:spChg chg="mod">
          <ac:chgData name="Anneke Blok" userId="S::blan02@visio.org::1887580c-0c99-4368-b151-aa45eb32e7a0" providerId="AD" clId="Web-{4C183EB3-A189-4862-A585-DA25C9108787}" dt="2021-01-15T14:21:00.590" v="9" actId="20577"/>
          <ac:spMkLst>
            <pc:docMk/>
            <pc:sldMk cId="4144809678" sldId="308"/>
            <ac:spMk id="4" creationId="{00000000-0000-0000-0000-000000000000}"/>
          </ac:spMkLst>
        </pc:spChg>
      </pc:sldChg>
    </pc:docChg>
  </pc:docChgLst>
  <pc:docChgLst>
    <pc:chgData name="Ans Withagen" userId="S::wian03@visio.org::6e97d0d6-412b-494e-9df4-3d70bbcc2980" providerId="AD" clId="Web-{B2B58F5A-3456-4326-A54F-56FE83F485FF}"/>
    <pc:docChg chg="delSld">
      <pc:chgData name="Ans Withagen" userId="S::wian03@visio.org::6e97d0d6-412b-494e-9df4-3d70bbcc2980" providerId="AD" clId="Web-{B2B58F5A-3456-4326-A54F-56FE83F485FF}" dt="2021-01-15T12:29:07.801" v="0"/>
      <pc:docMkLst>
        <pc:docMk/>
      </pc:docMkLst>
      <pc:sldChg chg="del">
        <pc:chgData name="Ans Withagen" userId="S::wian03@visio.org::6e97d0d6-412b-494e-9df4-3d70bbcc2980" providerId="AD" clId="Web-{B2B58F5A-3456-4326-A54F-56FE83F485FF}" dt="2021-01-15T12:29:07.801" v="0"/>
        <pc:sldMkLst>
          <pc:docMk/>
          <pc:sldMk cId="3077942981" sldId="353"/>
        </pc:sldMkLst>
      </pc:sldChg>
    </pc:docChg>
  </pc:docChgLst>
  <pc:docChgLst>
    <pc:chgData name="Anneke Blok" userId="S::blan02@visio.org::1887580c-0c99-4368-b151-aa45eb32e7a0" providerId="AD" clId="Web-{E0FD8FDB-FE9A-48CC-AAFF-18274C4FD952}"/>
    <pc:docChg chg="modSld">
      <pc:chgData name="Anneke Blok" userId="S::blan02@visio.org::1887580c-0c99-4368-b151-aa45eb32e7a0" providerId="AD" clId="Web-{E0FD8FDB-FE9A-48CC-AAFF-18274C4FD952}" dt="2021-01-18T17:05:12.920" v="7" actId="20577"/>
      <pc:docMkLst>
        <pc:docMk/>
      </pc:docMkLst>
      <pc:sldChg chg="modSp">
        <pc:chgData name="Anneke Blok" userId="S::blan02@visio.org::1887580c-0c99-4368-b151-aa45eb32e7a0" providerId="AD" clId="Web-{E0FD8FDB-FE9A-48CC-AAFF-18274C4FD952}" dt="2021-01-18T17:05:12.920" v="7" actId="20577"/>
        <pc:sldMkLst>
          <pc:docMk/>
          <pc:sldMk cId="3078450634" sldId="364"/>
        </pc:sldMkLst>
        <pc:spChg chg="mod">
          <ac:chgData name="Anneke Blok" userId="S::blan02@visio.org::1887580c-0c99-4368-b151-aa45eb32e7a0" providerId="AD" clId="Web-{E0FD8FDB-FE9A-48CC-AAFF-18274C4FD952}" dt="2021-01-18T17:05:12.920" v="7" actId="20577"/>
          <ac:spMkLst>
            <pc:docMk/>
            <pc:sldMk cId="3078450634" sldId="364"/>
            <ac:spMk id="5" creationId="{E8EDEB71-4DD0-4B0E-BB3D-D0879B901E79}"/>
          </ac:spMkLst>
        </pc:spChg>
      </pc:sldChg>
    </pc:docChg>
  </pc:docChgLst>
  <pc:docChgLst>
    <pc:chgData name="Maureen van Zuuk-Hendriks" userId="S::hema01@visio.org::be59c60c-4ec5-4a15-9aee-3d391f8eef80" providerId="AD" clId="Web-{CD332B1F-1AA6-47FC-8D97-1AC05DC872B9}"/>
    <pc:docChg chg="modSld">
      <pc:chgData name="Maureen van Zuuk-Hendriks" userId="S::hema01@visio.org::be59c60c-4ec5-4a15-9aee-3d391f8eef80" providerId="AD" clId="Web-{CD332B1F-1AA6-47FC-8D97-1AC05DC872B9}" dt="2021-01-13T15:17:55.689" v="10" actId="1076"/>
      <pc:docMkLst>
        <pc:docMk/>
      </pc:docMkLst>
      <pc:sldChg chg="modSp">
        <pc:chgData name="Maureen van Zuuk-Hendriks" userId="S::hema01@visio.org::be59c60c-4ec5-4a15-9aee-3d391f8eef80" providerId="AD" clId="Web-{CD332B1F-1AA6-47FC-8D97-1AC05DC872B9}" dt="2021-01-13T15:15:48.322" v="3" actId="1076"/>
        <pc:sldMkLst>
          <pc:docMk/>
          <pc:sldMk cId="2582355197" sldId="339"/>
        </pc:sldMkLst>
        <pc:spChg chg="mod">
          <ac:chgData name="Maureen van Zuuk-Hendriks" userId="S::hema01@visio.org::be59c60c-4ec5-4a15-9aee-3d391f8eef80" providerId="AD" clId="Web-{CD332B1F-1AA6-47FC-8D97-1AC05DC872B9}" dt="2021-01-13T15:15:35.899" v="1" actId="20577"/>
          <ac:spMkLst>
            <pc:docMk/>
            <pc:sldMk cId="2582355197" sldId="339"/>
            <ac:spMk id="3" creationId="{00000000-0000-0000-0000-000000000000}"/>
          </ac:spMkLst>
        </pc:spChg>
        <pc:spChg chg="mod">
          <ac:chgData name="Maureen van Zuuk-Hendriks" userId="S::hema01@visio.org::be59c60c-4ec5-4a15-9aee-3d391f8eef80" providerId="AD" clId="Web-{CD332B1F-1AA6-47FC-8D97-1AC05DC872B9}" dt="2021-01-13T15:15:48.322" v="3" actId="1076"/>
          <ac:spMkLst>
            <pc:docMk/>
            <pc:sldMk cId="2582355197" sldId="339"/>
            <ac:spMk id="8" creationId="{00000000-0000-0000-0000-000000000000}"/>
          </ac:spMkLst>
        </pc:spChg>
      </pc:sldChg>
      <pc:sldChg chg="modSp">
        <pc:chgData name="Maureen van Zuuk-Hendriks" userId="S::hema01@visio.org::be59c60c-4ec5-4a15-9aee-3d391f8eef80" providerId="AD" clId="Web-{CD332B1F-1AA6-47FC-8D97-1AC05DC872B9}" dt="2021-01-13T15:17:16.374" v="7" actId="1076"/>
        <pc:sldMkLst>
          <pc:docMk/>
          <pc:sldMk cId="1311420721" sldId="341"/>
        </pc:sldMkLst>
        <pc:spChg chg="mod">
          <ac:chgData name="Maureen van Zuuk-Hendriks" userId="S::hema01@visio.org::be59c60c-4ec5-4a15-9aee-3d391f8eef80" providerId="AD" clId="Web-{CD332B1F-1AA6-47FC-8D97-1AC05DC872B9}" dt="2021-01-13T15:17:16.374" v="7" actId="1076"/>
          <ac:spMkLst>
            <pc:docMk/>
            <pc:sldMk cId="1311420721" sldId="341"/>
            <ac:spMk id="3" creationId="{00000000-0000-0000-0000-000000000000}"/>
          </ac:spMkLst>
        </pc:spChg>
      </pc:sldChg>
      <pc:sldChg chg="modSp">
        <pc:chgData name="Maureen van Zuuk-Hendriks" userId="S::hema01@visio.org::be59c60c-4ec5-4a15-9aee-3d391f8eef80" providerId="AD" clId="Web-{CD332B1F-1AA6-47FC-8D97-1AC05DC872B9}" dt="2021-01-13T15:17:55.689" v="10" actId="1076"/>
        <pc:sldMkLst>
          <pc:docMk/>
          <pc:sldMk cId="2195759126" sldId="342"/>
        </pc:sldMkLst>
        <pc:spChg chg="mod">
          <ac:chgData name="Maureen van Zuuk-Hendriks" userId="S::hema01@visio.org::be59c60c-4ec5-4a15-9aee-3d391f8eef80" providerId="AD" clId="Web-{CD332B1F-1AA6-47FC-8D97-1AC05DC872B9}" dt="2021-01-13T15:17:55.689" v="10" actId="1076"/>
          <ac:spMkLst>
            <pc:docMk/>
            <pc:sldMk cId="2195759126" sldId="342"/>
            <ac:spMk id="3" creationId="{00000000-0000-0000-0000-000000000000}"/>
          </ac:spMkLst>
        </pc:spChg>
        <pc:spChg chg="mod">
          <ac:chgData name="Maureen van Zuuk-Hendriks" userId="S::hema01@visio.org::be59c60c-4ec5-4a15-9aee-3d391f8eef80" providerId="AD" clId="Web-{CD332B1F-1AA6-47FC-8D97-1AC05DC872B9}" dt="2021-01-13T15:17:33.375" v="9" actId="1076"/>
          <ac:spMkLst>
            <pc:docMk/>
            <pc:sldMk cId="2195759126" sldId="342"/>
            <ac:spMk id="8" creationId="{00000000-0000-0000-0000-000000000000}"/>
          </ac:spMkLst>
        </pc:spChg>
      </pc:sldChg>
    </pc:docChg>
  </pc:docChgLst>
  <pc:docChgLst>
    <pc:chgData name="Ans Withagen" userId="S::wian03@visio.org::6e97d0d6-412b-494e-9df4-3d70bbcc2980" providerId="AD" clId="Web-{F352292D-8B6A-4A1D-97AF-BF07F1DE5F27}"/>
    <pc:docChg chg="modSld">
      <pc:chgData name="Ans Withagen" userId="S::wian03@visio.org::6e97d0d6-412b-494e-9df4-3d70bbcc2980" providerId="AD" clId="Web-{F352292D-8B6A-4A1D-97AF-BF07F1DE5F27}" dt="2021-01-13T15:26:58.987" v="1" actId="20577"/>
      <pc:docMkLst>
        <pc:docMk/>
      </pc:docMkLst>
      <pc:sldChg chg="modSp">
        <pc:chgData name="Ans Withagen" userId="S::wian03@visio.org::6e97d0d6-412b-494e-9df4-3d70bbcc2980" providerId="AD" clId="Web-{F352292D-8B6A-4A1D-97AF-BF07F1DE5F27}" dt="2021-01-13T15:26:58.987" v="1" actId="20577"/>
        <pc:sldMkLst>
          <pc:docMk/>
          <pc:sldMk cId="1311420721" sldId="341"/>
        </pc:sldMkLst>
        <pc:spChg chg="mod">
          <ac:chgData name="Ans Withagen" userId="S::wian03@visio.org::6e97d0d6-412b-494e-9df4-3d70bbcc2980" providerId="AD" clId="Web-{F352292D-8B6A-4A1D-97AF-BF07F1DE5F27}" dt="2021-01-13T15:26:58.987" v="1" actId="20577"/>
          <ac:spMkLst>
            <pc:docMk/>
            <pc:sldMk cId="1311420721" sldId="341"/>
            <ac:spMk id="8" creationId="{00000000-0000-0000-0000-000000000000}"/>
          </ac:spMkLst>
        </pc:spChg>
      </pc:sldChg>
    </pc:docChg>
  </pc:docChgLst>
  <pc:docChgLst>
    <pc:chgData name="Brenda Zwijnenburg" userId="S::bzwijnen@visio.org::8008ebb3-2ab2-4683-bb85-82dcae36664b" providerId="AD" clId="Web-{9EBAC2DF-C0E2-40C9-BC40-779E20BAEBE9}"/>
    <pc:docChg chg="addSld modSld sldOrd">
      <pc:chgData name="Brenda Zwijnenburg" userId="S::bzwijnen@visio.org::8008ebb3-2ab2-4683-bb85-82dcae36664b" providerId="AD" clId="Web-{9EBAC2DF-C0E2-40C9-BC40-779E20BAEBE9}" dt="2021-01-15T10:16:17.325" v="38"/>
      <pc:docMkLst>
        <pc:docMk/>
      </pc:docMkLst>
      <pc:sldChg chg="modSp">
        <pc:chgData name="Brenda Zwijnenburg" userId="S::bzwijnen@visio.org::8008ebb3-2ab2-4683-bb85-82dcae36664b" providerId="AD" clId="Web-{9EBAC2DF-C0E2-40C9-BC40-779E20BAEBE9}" dt="2021-01-15T10:14:48.932" v="36" actId="20577"/>
        <pc:sldMkLst>
          <pc:docMk/>
          <pc:sldMk cId="1680012762" sldId="352"/>
        </pc:sldMkLst>
        <pc:spChg chg="mod">
          <ac:chgData name="Brenda Zwijnenburg" userId="S::bzwijnen@visio.org::8008ebb3-2ab2-4683-bb85-82dcae36664b" providerId="AD" clId="Web-{9EBAC2DF-C0E2-40C9-BC40-779E20BAEBE9}" dt="2021-01-15T10:14:48.932" v="36" actId="20577"/>
          <ac:spMkLst>
            <pc:docMk/>
            <pc:sldMk cId="1680012762" sldId="352"/>
            <ac:spMk id="8" creationId="{00000000-0000-0000-0000-000000000000}"/>
          </ac:spMkLst>
        </pc:spChg>
      </pc:sldChg>
      <pc:sldChg chg="modSp">
        <pc:chgData name="Brenda Zwijnenburg" userId="S::bzwijnen@visio.org::8008ebb3-2ab2-4683-bb85-82dcae36664b" providerId="AD" clId="Web-{9EBAC2DF-C0E2-40C9-BC40-779E20BAEBE9}" dt="2021-01-15T10:14:26.963" v="35" actId="20577"/>
        <pc:sldMkLst>
          <pc:docMk/>
          <pc:sldMk cId="2845139599" sldId="355"/>
        </pc:sldMkLst>
        <pc:spChg chg="mod">
          <ac:chgData name="Brenda Zwijnenburg" userId="S::bzwijnen@visio.org::8008ebb3-2ab2-4683-bb85-82dcae36664b" providerId="AD" clId="Web-{9EBAC2DF-C0E2-40C9-BC40-779E20BAEBE9}" dt="2021-01-15T10:14:26.963" v="35" actId="20577"/>
          <ac:spMkLst>
            <pc:docMk/>
            <pc:sldMk cId="2845139599" sldId="355"/>
            <ac:spMk id="8" creationId="{00000000-0000-0000-0000-000000000000}"/>
          </ac:spMkLst>
        </pc:spChg>
      </pc:sldChg>
      <pc:sldChg chg="add ord replId">
        <pc:chgData name="Brenda Zwijnenburg" userId="S::bzwijnen@visio.org::8008ebb3-2ab2-4683-bb85-82dcae36664b" providerId="AD" clId="Web-{9EBAC2DF-C0E2-40C9-BC40-779E20BAEBE9}" dt="2021-01-15T10:16:17.325" v="38"/>
        <pc:sldMkLst>
          <pc:docMk/>
          <pc:sldMk cId="3129702650" sldId="362"/>
        </pc:sldMkLst>
      </pc:sldChg>
    </pc:docChg>
  </pc:docChgLst>
  <pc:docChgLst>
    <pc:chgData name="Brenda Zwijnenburg" userId="S::bzwijnen@visio.org::8008ebb3-2ab2-4683-bb85-82dcae36664b" providerId="AD" clId="Web-{C5480263-85C3-41FB-93C3-ADF8F9FBADB5}"/>
    <pc:docChg chg="addSld modSld sldOrd">
      <pc:chgData name="Brenda Zwijnenburg" userId="S::bzwijnen@visio.org::8008ebb3-2ab2-4683-bb85-82dcae36664b" providerId="AD" clId="Web-{C5480263-85C3-41FB-93C3-ADF8F9FBADB5}" dt="2021-01-15T10:34:46.672" v="400" actId="20577"/>
      <pc:docMkLst>
        <pc:docMk/>
      </pc:docMkLst>
      <pc:sldChg chg="modSp">
        <pc:chgData name="Brenda Zwijnenburg" userId="S::bzwijnen@visio.org::8008ebb3-2ab2-4683-bb85-82dcae36664b" providerId="AD" clId="Web-{C5480263-85C3-41FB-93C3-ADF8F9FBADB5}" dt="2021-01-15T10:34:46.672" v="400" actId="20577"/>
        <pc:sldMkLst>
          <pc:docMk/>
          <pc:sldMk cId="3129702650" sldId="362"/>
        </pc:sldMkLst>
        <pc:spChg chg="mod">
          <ac:chgData name="Brenda Zwijnenburg" userId="S::bzwijnen@visio.org::8008ebb3-2ab2-4683-bb85-82dcae36664b" providerId="AD" clId="Web-{C5480263-85C3-41FB-93C3-ADF8F9FBADB5}" dt="2021-01-15T10:34:46.672" v="400" actId="20577"/>
          <ac:spMkLst>
            <pc:docMk/>
            <pc:sldMk cId="3129702650" sldId="362"/>
            <ac:spMk id="8" creationId="{00000000-0000-0000-0000-000000000000}"/>
          </ac:spMkLst>
        </pc:spChg>
      </pc:sldChg>
      <pc:sldChg chg="modSp add ord replId">
        <pc:chgData name="Brenda Zwijnenburg" userId="S::bzwijnen@visio.org::8008ebb3-2ab2-4683-bb85-82dcae36664b" providerId="AD" clId="Web-{C5480263-85C3-41FB-93C3-ADF8F9FBADB5}" dt="2021-01-15T10:33:53.280" v="387" actId="20577"/>
        <pc:sldMkLst>
          <pc:docMk/>
          <pc:sldMk cId="816687596" sldId="363"/>
        </pc:sldMkLst>
        <pc:spChg chg="mod">
          <ac:chgData name="Brenda Zwijnenburg" userId="S::bzwijnen@visio.org::8008ebb3-2ab2-4683-bb85-82dcae36664b" providerId="AD" clId="Web-{C5480263-85C3-41FB-93C3-ADF8F9FBADB5}" dt="2021-01-15T10:33:53.280" v="387" actId="20577"/>
          <ac:spMkLst>
            <pc:docMk/>
            <pc:sldMk cId="816687596" sldId="363"/>
            <ac:spMk id="8" creationId="{00000000-0000-0000-0000-000000000000}"/>
          </ac:spMkLst>
        </pc:spChg>
      </pc:sldChg>
    </pc:docChg>
  </pc:docChgLst>
  <pc:docChgLst>
    <pc:chgData name="Ans Withagen" userId="S::wian03@visio.org::6e97d0d6-412b-494e-9df4-3d70bbcc2980" providerId="AD" clId="Web-{8D115F8B-2AEE-4082-BF1D-F3AA7D6A96F0}"/>
    <pc:docChg chg="modSld">
      <pc:chgData name="Ans Withagen" userId="S::wian03@visio.org::6e97d0d6-412b-494e-9df4-3d70bbcc2980" providerId="AD" clId="Web-{8D115F8B-2AEE-4082-BF1D-F3AA7D6A96F0}" dt="2021-01-15T10:15:33.942" v="2" actId="1076"/>
      <pc:docMkLst>
        <pc:docMk/>
      </pc:docMkLst>
      <pc:sldChg chg="addSp delSp modSp">
        <pc:chgData name="Ans Withagen" userId="S::wian03@visio.org::6e97d0d6-412b-494e-9df4-3d70bbcc2980" providerId="AD" clId="Web-{8D115F8B-2AEE-4082-BF1D-F3AA7D6A96F0}" dt="2021-01-15T10:15:33.942" v="2" actId="1076"/>
        <pc:sldMkLst>
          <pc:docMk/>
          <pc:sldMk cId="1456077737" sldId="288"/>
        </pc:sldMkLst>
        <pc:spChg chg="add del mod">
          <ac:chgData name="Ans Withagen" userId="S::wian03@visio.org::6e97d0d6-412b-494e-9df4-3d70bbcc2980" providerId="AD" clId="Web-{8D115F8B-2AEE-4082-BF1D-F3AA7D6A96F0}" dt="2021-01-15T10:15:32.802" v="1"/>
          <ac:spMkLst>
            <pc:docMk/>
            <pc:sldMk cId="1456077737" sldId="288"/>
            <ac:spMk id="3" creationId="{A79636CF-F3CB-4B0F-8812-F26AAFF36B79}"/>
          </ac:spMkLst>
        </pc:spChg>
        <pc:picChg chg="add mod ord">
          <ac:chgData name="Ans Withagen" userId="S::wian03@visio.org::6e97d0d6-412b-494e-9df4-3d70bbcc2980" providerId="AD" clId="Web-{8D115F8B-2AEE-4082-BF1D-F3AA7D6A96F0}" dt="2021-01-15T10:15:33.942" v="2" actId="1076"/>
          <ac:picMkLst>
            <pc:docMk/>
            <pc:sldMk cId="1456077737" sldId="288"/>
            <ac:picMk id="5" creationId="{B8CEA919-6780-4795-846D-DD8CA5A4FC48}"/>
          </ac:picMkLst>
        </pc:picChg>
        <pc:picChg chg="del">
          <ac:chgData name="Ans Withagen" userId="S::wian03@visio.org::6e97d0d6-412b-494e-9df4-3d70bbcc2980" providerId="AD" clId="Web-{8D115F8B-2AEE-4082-BF1D-F3AA7D6A96F0}" dt="2021-01-15T10:14:56.926" v="0"/>
          <ac:picMkLst>
            <pc:docMk/>
            <pc:sldMk cId="1456077737" sldId="288"/>
            <ac:picMk id="10" creationId="{00000000-0000-0000-0000-000000000000}"/>
          </ac:picMkLst>
        </pc:picChg>
      </pc:sldChg>
    </pc:docChg>
  </pc:docChgLst>
  <pc:docChgLst>
    <pc:chgData name="Ans Withagen" userId="S::wian03@visio.org::6e97d0d6-412b-494e-9df4-3d70bbcc2980" providerId="AD" clId="Web-{62F78085-925F-4DC8-B780-4BA0A78BEF3D}"/>
    <pc:docChg chg="modSld">
      <pc:chgData name="Ans Withagen" userId="S::wian03@visio.org::6e97d0d6-412b-494e-9df4-3d70bbcc2980" providerId="AD" clId="Web-{62F78085-925F-4DC8-B780-4BA0A78BEF3D}" dt="2021-01-13T13:13:06.346" v="10"/>
      <pc:docMkLst>
        <pc:docMk/>
      </pc:docMkLst>
      <pc:sldChg chg="modSp addCm">
        <pc:chgData name="Ans Withagen" userId="S::wian03@visio.org::6e97d0d6-412b-494e-9df4-3d70bbcc2980" providerId="AD" clId="Web-{62F78085-925F-4DC8-B780-4BA0A78BEF3D}" dt="2021-01-13T13:13:06.346" v="10"/>
        <pc:sldMkLst>
          <pc:docMk/>
          <pc:sldMk cId="1785768613" sldId="311"/>
        </pc:sldMkLst>
        <pc:spChg chg="mod">
          <ac:chgData name="Ans Withagen" userId="S::wian03@visio.org::6e97d0d6-412b-494e-9df4-3d70bbcc2980" providerId="AD" clId="Web-{62F78085-925F-4DC8-B780-4BA0A78BEF3D}" dt="2021-01-13T13:11:52.235" v="9" actId="20577"/>
          <ac:spMkLst>
            <pc:docMk/>
            <pc:sldMk cId="1785768613" sldId="311"/>
            <ac:spMk id="6" creationId="{00000000-0000-0000-0000-000000000000}"/>
          </ac:spMkLst>
        </pc:spChg>
      </pc:sldChg>
      <pc:sldChg chg="modSp">
        <pc:chgData name="Ans Withagen" userId="S::wian03@visio.org::6e97d0d6-412b-494e-9df4-3d70bbcc2980" providerId="AD" clId="Web-{62F78085-925F-4DC8-B780-4BA0A78BEF3D}" dt="2021-01-13T13:10:58.062" v="6" actId="20577"/>
        <pc:sldMkLst>
          <pc:docMk/>
          <pc:sldMk cId="836016212" sldId="326"/>
        </pc:sldMkLst>
        <pc:spChg chg="mod">
          <ac:chgData name="Ans Withagen" userId="S::wian03@visio.org::6e97d0d6-412b-494e-9df4-3d70bbcc2980" providerId="AD" clId="Web-{62F78085-925F-4DC8-B780-4BA0A78BEF3D}" dt="2021-01-13T13:10:58.062" v="6" actId="20577"/>
          <ac:spMkLst>
            <pc:docMk/>
            <pc:sldMk cId="836016212" sldId="326"/>
            <ac:spMk id="2" creationId="{00000000-0000-0000-0000-000000000000}"/>
          </ac:spMkLst>
        </pc:spChg>
      </pc:sldChg>
      <pc:sldChg chg="modSp">
        <pc:chgData name="Ans Withagen" userId="S::wian03@visio.org::6e97d0d6-412b-494e-9df4-3d70bbcc2980" providerId="AD" clId="Web-{62F78085-925F-4DC8-B780-4BA0A78BEF3D}" dt="2021-01-13T13:10:30.765" v="2" actId="20577"/>
        <pc:sldMkLst>
          <pc:docMk/>
          <pc:sldMk cId="3299681956" sldId="327"/>
        </pc:sldMkLst>
        <pc:spChg chg="mod">
          <ac:chgData name="Ans Withagen" userId="S::wian03@visio.org::6e97d0d6-412b-494e-9df4-3d70bbcc2980" providerId="AD" clId="Web-{62F78085-925F-4DC8-B780-4BA0A78BEF3D}" dt="2021-01-13T13:10:30.765" v="2" actId="20577"/>
          <ac:spMkLst>
            <pc:docMk/>
            <pc:sldMk cId="3299681956" sldId="327"/>
            <ac:spMk id="2" creationId="{B018451E-594A-4BA3-8796-48BB1BBE9ECD}"/>
          </ac:spMkLst>
        </pc:spChg>
      </pc:sldChg>
    </pc:docChg>
  </pc:docChgLst>
  <pc:docChgLst>
    <pc:chgData name="Anneke Blok" userId="S::blan02@visio.org::1887580c-0c99-4368-b151-aa45eb32e7a0" providerId="AD" clId="Web-{E6BCA1AF-79CA-4F01-B54B-5022ED4DC9DE}"/>
    <pc:docChg chg="addSld delSld modSld sldOrd">
      <pc:chgData name="Anneke Blok" userId="S::blan02@visio.org::1887580c-0c99-4368-b151-aa45eb32e7a0" providerId="AD" clId="Web-{E6BCA1AF-79CA-4F01-B54B-5022ED4DC9DE}" dt="2021-01-15T10:50:01.506" v="140" actId="14100"/>
      <pc:docMkLst>
        <pc:docMk/>
      </pc:docMkLst>
      <pc:sldChg chg="del">
        <pc:chgData name="Anneke Blok" userId="S::blan02@visio.org::1887580c-0c99-4368-b151-aa45eb32e7a0" providerId="AD" clId="Web-{E6BCA1AF-79CA-4F01-B54B-5022ED4DC9DE}" dt="2021-01-15T10:48:16.941" v="131"/>
        <pc:sldMkLst>
          <pc:docMk/>
          <pc:sldMk cId="928099366" sldId="303"/>
        </pc:sldMkLst>
      </pc:sldChg>
      <pc:sldChg chg="addSp delSp modSp del ord">
        <pc:chgData name="Anneke Blok" userId="S::blan02@visio.org::1887580c-0c99-4368-b151-aa45eb32e7a0" providerId="AD" clId="Web-{E6BCA1AF-79CA-4F01-B54B-5022ED4DC9DE}" dt="2021-01-15T10:47:10.814" v="121"/>
        <pc:sldMkLst>
          <pc:docMk/>
          <pc:sldMk cId="3212045401" sldId="306"/>
        </pc:sldMkLst>
        <pc:spChg chg="add mod">
          <ac:chgData name="Anneke Blok" userId="S::blan02@visio.org::1887580c-0c99-4368-b151-aa45eb32e7a0" providerId="AD" clId="Web-{E6BCA1AF-79CA-4F01-B54B-5022ED4DC9DE}" dt="2021-01-15T10:41:22.648" v="87"/>
          <ac:spMkLst>
            <pc:docMk/>
            <pc:sldMk cId="3212045401" sldId="306"/>
            <ac:spMk id="3" creationId="{78050DFE-0421-44D9-97AB-404521708F90}"/>
          </ac:spMkLst>
        </pc:spChg>
        <pc:spChg chg="mod">
          <ac:chgData name="Anneke Blok" userId="S::blan02@visio.org::1887580c-0c99-4368-b151-aa45eb32e7a0" providerId="AD" clId="Web-{E6BCA1AF-79CA-4F01-B54B-5022ED4DC9DE}" dt="2021-01-15T10:41:18.976" v="86" actId="20577"/>
          <ac:spMkLst>
            <pc:docMk/>
            <pc:sldMk cId="3212045401" sldId="306"/>
            <ac:spMk id="4" creationId="{00000000-0000-0000-0000-000000000000}"/>
          </ac:spMkLst>
        </pc:spChg>
        <pc:picChg chg="del">
          <ac:chgData name="Anneke Blok" userId="S::blan02@visio.org::1887580c-0c99-4368-b151-aa45eb32e7a0" providerId="AD" clId="Web-{E6BCA1AF-79CA-4F01-B54B-5022ED4DC9DE}" dt="2021-01-15T10:41:22.648" v="87"/>
          <ac:picMkLst>
            <pc:docMk/>
            <pc:sldMk cId="3212045401" sldId="306"/>
            <ac:picMk id="6" creationId="{00000000-0000-0000-0000-000000000000}"/>
          </ac:picMkLst>
        </pc:picChg>
      </pc:sldChg>
      <pc:sldChg chg="modSp">
        <pc:chgData name="Anneke Blok" userId="S::blan02@visio.org::1887580c-0c99-4368-b151-aa45eb32e7a0" providerId="AD" clId="Web-{E6BCA1AF-79CA-4F01-B54B-5022ED4DC9DE}" dt="2021-01-15T10:50:01.506" v="140" actId="14100"/>
        <pc:sldMkLst>
          <pc:docMk/>
          <pc:sldMk cId="4144809678" sldId="308"/>
        </pc:sldMkLst>
        <pc:picChg chg="mod">
          <ac:chgData name="Anneke Blok" userId="S::blan02@visio.org::1887580c-0c99-4368-b151-aa45eb32e7a0" providerId="AD" clId="Web-{E6BCA1AF-79CA-4F01-B54B-5022ED4DC9DE}" dt="2021-01-15T10:50:01.506" v="140" actId="14100"/>
          <ac:picMkLst>
            <pc:docMk/>
            <pc:sldMk cId="4144809678" sldId="308"/>
            <ac:picMk id="6" creationId="{00000000-0000-0000-0000-000000000000}"/>
          </ac:picMkLst>
        </pc:picChg>
      </pc:sldChg>
      <pc:sldChg chg="addSp modSp new">
        <pc:chgData name="Anneke Blok" userId="S::blan02@visio.org::1887580c-0c99-4368-b151-aa45eb32e7a0" providerId="AD" clId="Web-{E6BCA1AF-79CA-4F01-B54B-5022ED4DC9DE}" dt="2021-01-15T10:40:10.021" v="40" actId="20577"/>
        <pc:sldMkLst>
          <pc:docMk/>
          <pc:sldMk cId="3078450634" sldId="364"/>
        </pc:sldMkLst>
        <pc:spChg chg="mod">
          <ac:chgData name="Anneke Blok" userId="S::blan02@visio.org::1887580c-0c99-4368-b151-aa45eb32e7a0" providerId="AD" clId="Web-{E6BCA1AF-79CA-4F01-B54B-5022ED4DC9DE}" dt="2021-01-15T10:39:23.239" v="31" actId="20577"/>
          <ac:spMkLst>
            <pc:docMk/>
            <pc:sldMk cId="3078450634" sldId="364"/>
            <ac:spMk id="4" creationId="{5180BE57-EAF1-4DE6-B8AB-F48046A212FE}"/>
          </ac:spMkLst>
        </pc:spChg>
        <pc:spChg chg="mod">
          <ac:chgData name="Anneke Blok" userId="S::blan02@visio.org::1887580c-0c99-4368-b151-aa45eb32e7a0" providerId="AD" clId="Web-{E6BCA1AF-79CA-4F01-B54B-5022ED4DC9DE}" dt="2021-01-15T10:40:10.021" v="40" actId="20577"/>
          <ac:spMkLst>
            <pc:docMk/>
            <pc:sldMk cId="3078450634" sldId="364"/>
            <ac:spMk id="5" creationId="{E8EDEB71-4DD0-4B0E-BB3D-D0879B901E79}"/>
          </ac:spMkLst>
        </pc:spChg>
        <pc:picChg chg="add mod">
          <ac:chgData name="Anneke Blok" userId="S::blan02@visio.org::1887580c-0c99-4368-b151-aa45eb32e7a0" providerId="AD" clId="Web-{E6BCA1AF-79CA-4F01-B54B-5022ED4DC9DE}" dt="2021-01-15T10:37:40.876" v="6" actId="14100"/>
          <ac:picMkLst>
            <pc:docMk/>
            <pc:sldMk cId="3078450634" sldId="364"/>
            <ac:picMk id="7" creationId="{3A50249A-7EFA-4CE3-B487-973F9691D741}"/>
          </ac:picMkLst>
        </pc:picChg>
        <pc:picChg chg="add mod">
          <ac:chgData name="Anneke Blok" userId="S::blan02@visio.org::1887580c-0c99-4368-b151-aa45eb32e7a0" providerId="AD" clId="Web-{E6BCA1AF-79CA-4F01-B54B-5022ED4DC9DE}" dt="2021-01-15T10:38:34.987" v="16" actId="1076"/>
          <ac:picMkLst>
            <pc:docMk/>
            <pc:sldMk cId="3078450634" sldId="364"/>
            <ac:picMk id="9" creationId="{10998FD8-50CD-474F-A9D7-1733F0B71606}"/>
          </ac:picMkLst>
        </pc:picChg>
      </pc:sldChg>
      <pc:sldChg chg="addSp delSp modSp new">
        <pc:chgData name="Anneke Blok" userId="S::blan02@visio.org::1887580c-0c99-4368-b151-aa45eb32e7a0" providerId="AD" clId="Web-{E6BCA1AF-79CA-4F01-B54B-5022ED4DC9DE}" dt="2021-01-15T10:47:10.798" v="120" actId="14100"/>
        <pc:sldMkLst>
          <pc:docMk/>
          <pc:sldMk cId="1333268231" sldId="365"/>
        </pc:sldMkLst>
        <pc:spChg chg="del">
          <ac:chgData name="Anneke Blok" userId="S::blan02@visio.org::1887580c-0c99-4368-b151-aa45eb32e7a0" providerId="AD" clId="Web-{E6BCA1AF-79CA-4F01-B54B-5022ED4DC9DE}" dt="2021-01-15T10:46:20.813" v="116"/>
          <ac:spMkLst>
            <pc:docMk/>
            <pc:sldMk cId="1333268231" sldId="365"/>
            <ac:spMk id="2" creationId="{EDF1FD9C-C495-408C-ABFB-E1AA132B7275}"/>
          </ac:spMkLst>
        </pc:spChg>
        <pc:spChg chg="mod">
          <ac:chgData name="Anneke Blok" userId="S::blan02@visio.org::1887580c-0c99-4368-b151-aa45eb32e7a0" providerId="AD" clId="Web-{E6BCA1AF-79CA-4F01-B54B-5022ED4DC9DE}" dt="2021-01-15T10:43:58.856" v="104" actId="20577"/>
          <ac:spMkLst>
            <pc:docMk/>
            <pc:sldMk cId="1333268231" sldId="365"/>
            <ac:spMk id="3" creationId="{7D56944F-4D06-4CE4-9413-F908374CAB18}"/>
          </ac:spMkLst>
        </pc:spChg>
        <pc:spChg chg="mod">
          <ac:chgData name="Anneke Blok" userId="S::blan02@visio.org::1887580c-0c99-4368-b151-aa45eb32e7a0" providerId="AD" clId="Web-{E6BCA1AF-79CA-4F01-B54B-5022ED4DC9DE}" dt="2021-01-15T10:44:15.778" v="115" actId="20577"/>
          <ac:spMkLst>
            <pc:docMk/>
            <pc:sldMk cId="1333268231" sldId="365"/>
            <ac:spMk id="4" creationId="{1ED7B84F-6057-4224-9963-DA87577E2DDC}"/>
          </ac:spMkLst>
        </pc:spChg>
        <pc:spChg chg="add del mod">
          <ac:chgData name="Anneke Blok" userId="S::blan02@visio.org::1887580c-0c99-4368-b151-aa45eb32e7a0" providerId="AD" clId="Web-{E6BCA1AF-79CA-4F01-B54B-5022ED4DC9DE}" dt="2021-01-15T10:46:55.251" v="118"/>
          <ac:spMkLst>
            <pc:docMk/>
            <pc:sldMk cId="1333268231" sldId="365"/>
            <ac:spMk id="7" creationId="{E8471BFA-47EE-40EA-96A0-75AD5D3C9674}"/>
          </ac:spMkLst>
        </pc:spChg>
        <pc:picChg chg="add del mod ord modCrop">
          <ac:chgData name="Anneke Blok" userId="S::blan02@visio.org::1887580c-0c99-4368-b151-aa45eb32e7a0" providerId="AD" clId="Web-{E6BCA1AF-79CA-4F01-B54B-5022ED4DC9DE}" dt="2021-01-15T10:46:30.735" v="117"/>
          <ac:picMkLst>
            <pc:docMk/>
            <pc:sldMk cId="1333268231" sldId="365"/>
            <ac:picMk id="5" creationId="{FF4FCC94-3E65-4296-B294-B62AF6F879AD}"/>
          </ac:picMkLst>
        </pc:picChg>
        <pc:picChg chg="add mod ord modCrop">
          <ac:chgData name="Anneke Blok" userId="S::blan02@visio.org::1887580c-0c99-4368-b151-aa45eb32e7a0" providerId="AD" clId="Web-{E6BCA1AF-79CA-4F01-B54B-5022ED4DC9DE}" dt="2021-01-15T10:47:10.798" v="120" actId="14100"/>
          <ac:picMkLst>
            <pc:docMk/>
            <pc:sldMk cId="1333268231" sldId="365"/>
            <ac:picMk id="8" creationId="{4D23DC95-3245-4708-841A-443B04997C29}"/>
          </ac:picMkLst>
        </pc:picChg>
      </pc:sldChg>
    </pc:docChg>
  </pc:docChgLst>
  <pc:docChgLst>
    <pc:chgData name="Brenda Zwijnenburg" userId="S::bzwijnen@visio.org::8008ebb3-2ab2-4683-bb85-82dcae36664b" providerId="AD" clId="Web-{7D2742A1-926D-4502-8674-387BDED99ED2}"/>
    <pc:docChg chg="addSld modSld">
      <pc:chgData name="Brenda Zwijnenburg" userId="S::bzwijnen@visio.org::8008ebb3-2ab2-4683-bb85-82dcae36664b" providerId="AD" clId="Web-{7D2742A1-926D-4502-8674-387BDED99ED2}" dt="2021-01-15T09:24:31.996" v="30" actId="20577"/>
      <pc:docMkLst>
        <pc:docMk/>
      </pc:docMkLst>
      <pc:sldChg chg="modSp">
        <pc:chgData name="Brenda Zwijnenburg" userId="S::bzwijnen@visio.org::8008ebb3-2ab2-4683-bb85-82dcae36664b" providerId="AD" clId="Web-{7D2742A1-926D-4502-8674-387BDED99ED2}" dt="2021-01-15T09:24:31.996" v="30" actId="20577"/>
        <pc:sldMkLst>
          <pc:docMk/>
          <pc:sldMk cId="1680012762" sldId="352"/>
        </pc:sldMkLst>
        <pc:spChg chg="mod">
          <ac:chgData name="Brenda Zwijnenburg" userId="S::bzwijnen@visio.org::8008ebb3-2ab2-4683-bb85-82dcae36664b" providerId="AD" clId="Web-{7D2742A1-926D-4502-8674-387BDED99ED2}" dt="2021-01-15T09:24:31.996" v="30" actId="20577"/>
          <ac:spMkLst>
            <pc:docMk/>
            <pc:sldMk cId="1680012762" sldId="352"/>
            <ac:spMk id="8" creationId="{00000000-0000-0000-0000-000000000000}"/>
          </ac:spMkLst>
        </pc:spChg>
      </pc:sldChg>
      <pc:sldChg chg="add replId">
        <pc:chgData name="Brenda Zwijnenburg" userId="S::bzwijnen@visio.org::8008ebb3-2ab2-4683-bb85-82dcae36664b" providerId="AD" clId="Web-{7D2742A1-926D-4502-8674-387BDED99ED2}" dt="2021-01-15T09:22:29.087" v="0"/>
        <pc:sldMkLst>
          <pc:docMk/>
          <pc:sldMk cId="3274694113" sldId="354"/>
        </pc:sldMkLst>
      </pc:sldChg>
    </pc:docChg>
  </pc:docChgLst>
  <pc:docChgLst>
    <pc:chgData name="Brenda Zwijnenburg" userId="S::bzwijnen@visio.org::8008ebb3-2ab2-4683-bb85-82dcae36664b" providerId="AD" clId="Web-{16332A7B-7FE3-4D9A-BC63-912DBEA2A9DD}"/>
    <pc:docChg chg="addSld modSld">
      <pc:chgData name="Brenda Zwijnenburg" userId="S::bzwijnen@visio.org::8008ebb3-2ab2-4683-bb85-82dcae36664b" providerId="AD" clId="Web-{16332A7B-7FE3-4D9A-BC63-912DBEA2A9DD}" dt="2021-01-13T13:18:22.453" v="184"/>
      <pc:docMkLst>
        <pc:docMk/>
      </pc:docMkLst>
      <pc:sldChg chg="addSp delSp modSp mod modClrScheme chgLayout">
        <pc:chgData name="Brenda Zwijnenburg" userId="S::bzwijnen@visio.org::8008ebb3-2ab2-4683-bb85-82dcae36664b" providerId="AD" clId="Web-{16332A7B-7FE3-4D9A-BC63-912DBEA2A9DD}" dt="2021-01-13T13:17:53.343" v="183" actId="20577"/>
        <pc:sldMkLst>
          <pc:docMk/>
          <pc:sldMk cId="3120475388" sldId="333"/>
        </pc:sldMkLst>
        <pc:spChg chg="add del mod ord">
          <ac:chgData name="Brenda Zwijnenburg" userId="S::bzwijnen@visio.org::8008ebb3-2ab2-4683-bb85-82dcae36664b" providerId="AD" clId="Web-{16332A7B-7FE3-4D9A-BC63-912DBEA2A9DD}" dt="2021-01-13T13:09:42.727" v="7"/>
          <ac:spMkLst>
            <pc:docMk/>
            <pc:sldMk cId="3120475388" sldId="333"/>
            <ac:spMk id="2" creationId="{F7D66170-1171-46E7-91AE-880BAE264431}"/>
          </ac:spMkLst>
        </pc:spChg>
        <pc:spChg chg="del">
          <ac:chgData name="Brenda Zwijnenburg" userId="S::bzwijnen@visio.org::8008ebb3-2ab2-4683-bb85-82dcae36664b" providerId="AD" clId="Web-{16332A7B-7FE3-4D9A-BC63-912DBEA2A9DD}" dt="2021-01-13T13:09:07.227" v="0"/>
          <ac:spMkLst>
            <pc:docMk/>
            <pc:sldMk cId="3120475388" sldId="333"/>
            <ac:spMk id="3" creationId="{9A68CEFD-1E6F-493B-9EF7-EA9C3CD439B2}"/>
          </ac:spMkLst>
        </pc:spChg>
        <pc:spChg chg="del mod ord">
          <ac:chgData name="Brenda Zwijnenburg" userId="S::bzwijnen@visio.org::8008ebb3-2ab2-4683-bb85-82dcae36664b" providerId="AD" clId="Web-{16332A7B-7FE3-4D9A-BC63-912DBEA2A9DD}" dt="2021-01-13T13:09:12.711" v="1"/>
          <ac:spMkLst>
            <pc:docMk/>
            <pc:sldMk cId="3120475388" sldId="333"/>
            <ac:spMk id="4" creationId="{7E98BD9A-CADF-48EE-AFAF-95821A952373}"/>
          </ac:spMkLst>
        </pc:spChg>
        <pc:spChg chg="del">
          <ac:chgData name="Brenda Zwijnenburg" userId="S::bzwijnen@visio.org::8008ebb3-2ab2-4683-bb85-82dcae36664b" providerId="AD" clId="Web-{16332A7B-7FE3-4D9A-BC63-912DBEA2A9DD}" dt="2021-01-13T13:09:07.227" v="0"/>
          <ac:spMkLst>
            <pc:docMk/>
            <pc:sldMk cId="3120475388" sldId="333"/>
            <ac:spMk id="5" creationId="{EAB244AB-5184-4064-B9C6-58FE85CDFB63}"/>
          </ac:spMkLst>
        </pc:spChg>
        <pc:spChg chg="add del mod ord">
          <ac:chgData name="Brenda Zwijnenburg" userId="S::bzwijnen@visio.org::8008ebb3-2ab2-4683-bb85-82dcae36664b" providerId="AD" clId="Web-{16332A7B-7FE3-4D9A-BC63-912DBEA2A9DD}" dt="2021-01-13T13:10:48.603" v="12"/>
          <ac:spMkLst>
            <pc:docMk/>
            <pc:sldMk cId="3120475388" sldId="333"/>
            <ac:spMk id="8" creationId="{20C947EE-572E-4F74-B49B-BAC249403920}"/>
          </ac:spMkLst>
        </pc:spChg>
        <pc:spChg chg="add del mod ord">
          <ac:chgData name="Brenda Zwijnenburg" userId="S::bzwijnen@visio.org::8008ebb3-2ab2-4683-bb85-82dcae36664b" providerId="AD" clId="Web-{16332A7B-7FE3-4D9A-BC63-912DBEA2A9DD}" dt="2021-01-13T13:10:48.603" v="12"/>
          <ac:spMkLst>
            <pc:docMk/>
            <pc:sldMk cId="3120475388" sldId="333"/>
            <ac:spMk id="9" creationId="{96DBCAE9-4D0B-44B0-AE06-B3FDCF09DA8A}"/>
          </ac:spMkLst>
        </pc:spChg>
        <pc:spChg chg="add del mod">
          <ac:chgData name="Brenda Zwijnenburg" userId="S::bzwijnen@visio.org::8008ebb3-2ab2-4683-bb85-82dcae36664b" providerId="AD" clId="Web-{16332A7B-7FE3-4D9A-BC63-912DBEA2A9DD}" dt="2021-01-13T13:11:18.275" v="18"/>
          <ac:spMkLst>
            <pc:docMk/>
            <pc:sldMk cId="3120475388" sldId="333"/>
            <ac:spMk id="11" creationId="{F06ECCDD-B030-4DBF-ADBA-F433FFEB83E2}"/>
          </ac:spMkLst>
        </pc:spChg>
        <pc:spChg chg="add del mod">
          <ac:chgData name="Brenda Zwijnenburg" userId="S::bzwijnen@visio.org::8008ebb3-2ab2-4683-bb85-82dcae36664b" providerId="AD" clId="Web-{16332A7B-7FE3-4D9A-BC63-912DBEA2A9DD}" dt="2021-01-13T13:11:51.434" v="25"/>
          <ac:spMkLst>
            <pc:docMk/>
            <pc:sldMk cId="3120475388" sldId="333"/>
            <ac:spMk id="14" creationId="{4763ABD0-1832-498F-90A3-F1303807ED49}"/>
          </ac:spMkLst>
        </pc:spChg>
        <pc:spChg chg="add mod">
          <ac:chgData name="Brenda Zwijnenburg" userId="S::bzwijnen@visio.org::8008ebb3-2ab2-4683-bb85-82dcae36664b" providerId="AD" clId="Web-{16332A7B-7FE3-4D9A-BC63-912DBEA2A9DD}" dt="2021-01-13T13:13:50.777" v="105"/>
          <ac:spMkLst>
            <pc:docMk/>
            <pc:sldMk cId="3120475388" sldId="333"/>
            <ac:spMk id="16" creationId="{D7FF5688-C005-4BEB-8CA1-308974E0E4F0}"/>
          </ac:spMkLst>
        </pc:spChg>
        <pc:spChg chg="add del mod">
          <ac:chgData name="Brenda Zwijnenburg" userId="S::bzwijnen@visio.org::8008ebb3-2ab2-4683-bb85-82dcae36664b" providerId="AD" clId="Web-{16332A7B-7FE3-4D9A-BC63-912DBEA2A9DD}" dt="2021-01-13T13:14:10.637" v="113"/>
          <ac:spMkLst>
            <pc:docMk/>
            <pc:sldMk cId="3120475388" sldId="333"/>
            <ac:spMk id="18" creationId="{9AFCDEC3-2D34-4C89-95AB-9A5CE204B790}"/>
          </ac:spMkLst>
        </pc:spChg>
        <pc:spChg chg="add mod">
          <ac:chgData name="Brenda Zwijnenburg" userId="S::bzwijnen@visio.org::8008ebb3-2ab2-4683-bb85-82dcae36664b" providerId="AD" clId="Web-{16332A7B-7FE3-4D9A-BC63-912DBEA2A9DD}" dt="2021-01-13T13:17:53.343" v="183" actId="20577"/>
          <ac:spMkLst>
            <pc:docMk/>
            <pc:sldMk cId="3120475388" sldId="333"/>
            <ac:spMk id="19" creationId="{9CA4AE46-DBE7-47D4-ACAD-861D0288DC76}"/>
          </ac:spMkLst>
        </pc:spChg>
        <pc:spChg chg="add del mod">
          <ac:chgData name="Brenda Zwijnenburg" userId="S::bzwijnen@visio.org::8008ebb3-2ab2-4683-bb85-82dcae36664b" providerId="AD" clId="Web-{16332A7B-7FE3-4D9A-BC63-912DBEA2A9DD}" dt="2021-01-13T13:14:36.512" v="118"/>
          <ac:spMkLst>
            <pc:docMk/>
            <pc:sldMk cId="3120475388" sldId="333"/>
            <ac:spMk id="20" creationId="{364A59B7-C828-4EAC-87B8-E901D0CED8BF}"/>
          </ac:spMkLst>
        </pc:spChg>
        <pc:spChg chg="add del mod">
          <ac:chgData name="Brenda Zwijnenburg" userId="S::bzwijnen@visio.org::8008ebb3-2ab2-4683-bb85-82dcae36664b" providerId="AD" clId="Web-{16332A7B-7FE3-4D9A-BC63-912DBEA2A9DD}" dt="2021-01-13T13:13:43.965" v="92"/>
          <ac:spMkLst>
            <pc:docMk/>
            <pc:sldMk cId="3120475388" sldId="333"/>
            <ac:spMk id="21" creationId="{DA9FC277-8AF6-48BF-842C-6FEFBE7AF65D}"/>
          </ac:spMkLst>
        </pc:spChg>
        <pc:spChg chg="add del mod">
          <ac:chgData name="Brenda Zwijnenburg" userId="S::bzwijnen@visio.org::8008ebb3-2ab2-4683-bb85-82dcae36664b" providerId="AD" clId="Web-{16332A7B-7FE3-4D9A-BC63-912DBEA2A9DD}" dt="2021-01-13T13:13:43.965" v="92"/>
          <ac:spMkLst>
            <pc:docMk/>
            <pc:sldMk cId="3120475388" sldId="333"/>
            <ac:spMk id="23" creationId="{03C8CA0C-328C-456C-B662-28C50D94409F}"/>
          </ac:spMkLst>
        </pc:spChg>
        <pc:picChg chg="add del mod ord modCrop">
          <ac:chgData name="Brenda Zwijnenburg" userId="S::bzwijnen@visio.org::8008ebb3-2ab2-4683-bb85-82dcae36664b" providerId="AD" clId="Web-{16332A7B-7FE3-4D9A-BC63-912DBEA2A9DD}" dt="2021-01-13T13:09:34.977" v="5"/>
          <ac:picMkLst>
            <pc:docMk/>
            <pc:sldMk cId="3120475388" sldId="333"/>
            <ac:picMk id="6" creationId="{17874082-BF21-4ABD-88E4-0B612093C467}"/>
          </ac:picMkLst>
        </pc:picChg>
        <pc:picChg chg="add del mod ord modCrop">
          <ac:chgData name="Brenda Zwijnenburg" userId="S::bzwijnen@visio.org::8008ebb3-2ab2-4683-bb85-82dcae36664b" providerId="AD" clId="Web-{16332A7B-7FE3-4D9A-BC63-912DBEA2A9DD}" dt="2021-01-13T13:11:10.166" v="17"/>
          <ac:picMkLst>
            <pc:docMk/>
            <pc:sldMk cId="3120475388" sldId="333"/>
            <ac:picMk id="7" creationId="{53E4BE5C-CC6E-4525-8D7B-B3F491865878}"/>
          </ac:picMkLst>
        </pc:picChg>
        <pc:picChg chg="add del mod ord modCrop">
          <ac:chgData name="Brenda Zwijnenburg" userId="S::bzwijnen@visio.org::8008ebb3-2ab2-4683-bb85-82dcae36664b" providerId="AD" clId="Web-{16332A7B-7FE3-4D9A-BC63-912DBEA2A9DD}" dt="2021-01-13T13:11:31.010" v="21"/>
          <ac:picMkLst>
            <pc:docMk/>
            <pc:sldMk cId="3120475388" sldId="333"/>
            <ac:picMk id="12" creationId="{F2B55890-0861-4658-880F-C1035F59D461}"/>
          </ac:picMkLst>
        </pc:picChg>
        <pc:picChg chg="add del mod ord modCrop">
          <ac:chgData name="Brenda Zwijnenburg" userId="S::bzwijnen@visio.org::8008ebb3-2ab2-4683-bb85-82dcae36664b" providerId="AD" clId="Web-{16332A7B-7FE3-4D9A-BC63-912DBEA2A9DD}" dt="2021-01-13T13:14:21.919" v="116"/>
          <ac:picMkLst>
            <pc:docMk/>
            <pc:sldMk cId="3120475388" sldId="333"/>
            <ac:picMk id="15" creationId="{3FE91C31-CA4E-4DA7-81CD-D994CBCABE7F}"/>
          </ac:picMkLst>
        </pc:picChg>
        <pc:picChg chg="add mod ord modCrop">
          <ac:chgData name="Brenda Zwijnenburg" userId="S::bzwijnen@visio.org::8008ebb3-2ab2-4683-bb85-82dcae36664b" providerId="AD" clId="Web-{16332A7B-7FE3-4D9A-BC63-912DBEA2A9DD}" dt="2021-01-13T13:14:36.512" v="118"/>
          <ac:picMkLst>
            <pc:docMk/>
            <pc:sldMk cId="3120475388" sldId="333"/>
            <ac:picMk id="22" creationId="{270464F8-C937-4537-8F51-BC36D83561A2}"/>
          </ac:picMkLst>
        </pc:picChg>
      </pc:sldChg>
      <pc:sldChg chg="add replId">
        <pc:chgData name="Brenda Zwijnenburg" userId="S::bzwijnen@visio.org::8008ebb3-2ab2-4683-bb85-82dcae36664b" providerId="AD" clId="Web-{16332A7B-7FE3-4D9A-BC63-912DBEA2A9DD}" dt="2021-01-13T13:18:22.453" v="184"/>
        <pc:sldMkLst>
          <pc:docMk/>
          <pc:sldMk cId="1298942456" sldId="334"/>
        </pc:sldMkLst>
      </pc:sldChg>
    </pc:docChg>
  </pc:docChgLst>
  <pc:docChgLst>
    <pc:chgData name="Ans Withagen" userId="S::wian03@visio.org::6e97d0d6-412b-494e-9df4-3d70bbcc2980" providerId="AD" clId="Web-{8139D992-5A84-434C-9098-9B261B4C637C}"/>
    <pc:docChg chg="modSld">
      <pc:chgData name="Ans Withagen" userId="S::wian03@visio.org::6e97d0d6-412b-494e-9df4-3d70bbcc2980" providerId="AD" clId="Web-{8139D992-5A84-434C-9098-9B261B4C637C}" dt="2021-01-13T15:50:05.859" v="2" actId="20577"/>
      <pc:docMkLst>
        <pc:docMk/>
      </pc:docMkLst>
      <pc:sldChg chg="modSp">
        <pc:chgData name="Ans Withagen" userId="S::wian03@visio.org::6e97d0d6-412b-494e-9df4-3d70bbcc2980" providerId="AD" clId="Web-{8139D992-5A84-434C-9098-9B261B4C637C}" dt="2021-01-13T15:50:05.859" v="2" actId="20577"/>
        <pc:sldMkLst>
          <pc:docMk/>
          <pc:sldMk cId="1722136359" sldId="316"/>
        </pc:sldMkLst>
        <pc:spChg chg="mod">
          <ac:chgData name="Ans Withagen" userId="S::wian03@visio.org::6e97d0d6-412b-494e-9df4-3d70bbcc2980" providerId="AD" clId="Web-{8139D992-5A84-434C-9098-9B261B4C637C}" dt="2021-01-13T15:50:05.859" v="2" actId="20577"/>
          <ac:spMkLst>
            <pc:docMk/>
            <pc:sldMk cId="1722136359" sldId="316"/>
            <ac:spMk id="2" creationId="{00000000-0000-0000-0000-000000000000}"/>
          </ac:spMkLst>
        </pc:spChg>
      </pc:sldChg>
    </pc:docChg>
  </pc:docChgLst>
  <pc:docChgLst>
    <pc:chgData name="Brenda Zwijnenburg" userId="S::bzwijnen@visio.org::8008ebb3-2ab2-4683-bb85-82dcae36664b" providerId="AD" clId="Web-{A35C5786-F34A-400C-8536-289315063F77}"/>
    <pc:docChg chg="modSld">
      <pc:chgData name="Brenda Zwijnenburg" userId="S::bzwijnen@visio.org::8008ebb3-2ab2-4683-bb85-82dcae36664b" providerId="AD" clId="Web-{A35C5786-F34A-400C-8536-289315063F77}" dt="2021-01-13T15:16:36.004" v="58" actId="20577"/>
      <pc:docMkLst>
        <pc:docMk/>
      </pc:docMkLst>
      <pc:sldChg chg="modSp">
        <pc:chgData name="Brenda Zwijnenburg" userId="S::bzwijnen@visio.org::8008ebb3-2ab2-4683-bb85-82dcae36664b" providerId="AD" clId="Web-{A35C5786-F34A-400C-8536-289315063F77}" dt="2021-01-13T15:08:39.210" v="1" actId="20577"/>
        <pc:sldMkLst>
          <pc:docMk/>
          <pc:sldMk cId="3483894973" sldId="328"/>
        </pc:sldMkLst>
        <pc:spChg chg="mod">
          <ac:chgData name="Brenda Zwijnenburg" userId="S::bzwijnen@visio.org::8008ebb3-2ab2-4683-bb85-82dcae36664b" providerId="AD" clId="Web-{A35C5786-F34A-400C-8536-289315063F77}" dt="2021-01-13T15:08:39.210" v="1" actId="20577"/>
          <ac:spMkLst>
            <pc:docMk/>
            <pc:sldMk cId="3483894973" sldId="328"/>
            <ac:spMk id="2" creationId="{C7A5B128-A012-4A27-B37B-E2EE71E657E4}"/>
          </ac:spMkLst>
        </pc:spChg>
      </pc:sldChg>
      <pc:sldChg chg="modSp">
        <pc:chgData name="Brenda Zwijnenburg" userId="S::bzwijnen@visio.org::8008ebb3-2ab2-4683-bb85-82dcae36664b" providerId="AD" clId="Web-{A35C5786-F34A-400C-8536-289315063F77}" dt="2021-01-13T15:09:50.947" v="23" actId="14100"/>
        <pc:sldMkLst>
          <pc:docMk/>
          <pc:sldMk cId="2943841335" sldId="332"/>
        </pc:sldMkLst>
        <pc:spChg chg="mod">
          <ac:chgData name="Brenda Zwijnenburg" userId="S::bzwijnen@visio.org::8008ebb3-2ab2-4683-bb85-82dcae36664b" providerId="AD" clId="Web-{A35C5786-F34A-400C-8536-289315063F77}" dt="2021-01-13T15:09:32.649" v="18" actId="20577"/>
          <ac:spMkLst>
            <pc:docMk/>
            <pc:sldMk cId="2943841335" sldId="332"/>
            <ac:spMk id="4" creationId="{D43CEE2E-8146-440D-9284-E19FD4819BDC}"/>
          </ac:spMkLst>
        </pc:spChg>
        <pc:spChg chg="mod">
          <ac:chgData name="Brenda Zwijnenburg" userId="S::bzwijnen@visio.org::8008ebb3-2ab2-4683-bb85-82dcae36664b" providerId="AD" clId="Web-{A35C5786-F34A-400C-8536-289315063F77}" dt="2021-01-13T15:09:42.150" v="20" actId="20577"/>
          <ac:spMkLst>
            <pc:docMk/>
            <pc:sldMk cId="2943841335" sldId="332"/>
            <ac:spMk id="7" creationId="{F61A5BB3-459F-4943-808A-404015D35873}"/>
          </ac:spMkLst>
        </pc:spChg>
        <pc:picChg chg="mod">
          <ac:chgData name="Brenda Zwijnenburg" userId="S::bzwijnen@visio.org::8008ebb3-2ab2-4683-bb85-82dcae36664b" providerId="AD" clId="Web-{A35C5786-F34A-400C-8536-289315063F77}" dt="2021-01-13T15:09:50.947" v="23" actId="14100"/>
          <ac:picMkLst>
            <pc:docMk/>
            <pc:sldMk cId="2943841335" sldId="332"/>
            <ac:picMk id="15" creationId="{3B9ABB84-116E-4056-984F-501AF236B342}"/>
          </ac:picMkLst>
        </pc:picChg>
      </pc:sldChg>
      <pc:sldChg chg="modSp">
        <pc:chgData name="Brenda Zwijnenburg" userId="S::bzwijnen@visio.org::8008ebb3-2ab2-4683-bb85-82dcae36664b" providerId="AD" clId="Web-{A35C5786-F34A-400C-8536-289315063F77}" dt="2021-01-13T15:10:43.526" v="26" actId="14100"/>
        <pc:sldMkLst>
          <pc:docMk/>
          <pc:sldMk cId="3120475388" sldId="333"/>
        </pc:sldMkLst>
        <pc:spChg chg="mod">
          <ac:chgData name="Brenda Zwijnenburg" userId="S::bzwijnen@visio.org::8008ebb3-2ab2-4683-bb85-82dcae36664b" providerId="AD" clId="Web-{A35C5786-F34A-400C-8536-289315063F77}" dt="2021-01-13T15:10:38.635" v="25" actId="14100"/>
          <ac:spMkLst>
            <pc:docMk/>
            <pc:sldMk cId="3120475388" sldId="333"/>
            <ac:spMk id="16" creationId="{D7FF5688-C005-4BEB-8CA1-308974E0E4F0}"/>
          </ac:spMkLst>
        </pc:spChg>
        <pc:spChg chg="mod">
          <ac:chgData name="Brenda Zwijnenburg" userId="S::bzwijnen@visio.org::8008ebb3-2ab2-4683-bb85-82dcae36664b" providerId="AD" clId="Web-{A35C5786-F34A-400C-8536-289315063F77}" dt="2021-01-13T15:10:43.526" v="26" actId="14100"/>
          <ac:spMkLst>
            <pc:docMk/>
            <pc:sldMk cId="3120475388" sldId="333"/>
            <ac:spMk id="19" creationId="{9CA4AE46-DBE7-47D4-ACAD-861D0288DC76}"/>
          </ac:spMkLst>
        </pc:spChg>
      </pc:sldChg>
      <pc:sldChg chg="addSp modSp">
        <pc:chgData name="Brenda Zwijnenburg" userId="S::bzwijnen@visio.org::8008ebb3-2ab2-4683-bb85-82dcae36664b" providerId="AD" clId="Web-{A35C5786-F34A-400C-8536-289315063F77}" dt="2021-01-13T15:16:36.004" v="58" actId="20577"/>
        <pc:sldMkLst>
          <pc:docMk/>
          <pc:sldMk cId="109229188" sldId="335"/>
        </pc:sldMkLst>
        <pc:spChg chg="mod">
          <ac:chgData name="Brenda Zwijnenburg" userId="S::bzwijnen@visio.org::8008ebb3-2ab2-4683-bb85-82dcae36664b" providerId="AD" clId="Web-{A35C5786-F34A-400C-8536-289315063F77}" dt="2021-01-13T15:16:36.004" v="58" actId="20577"/>
          <ac:spMkLst>
            <pc:docMk/>
            <pc:sldMk cId="109229188" sldId="335"/>
            <ac:spMk id="2" creationId="{9A69F40B-E287-4A23-804A-30168A309B3A}"/>
          </ac:spMkLst>
        </pc:spChg>
        <pc:picChg chg="add mod">
          <ac:chgData name="Brenda Zwijnenburg" userId="S::bzwijnen@visio.org::8008ebb3-2ab2-4683-bb85-82dcae36664b" providerId="AD" clId="Web-{A35C5786-F34A-400C-8536-289315063F77}" dt="2021-01-13T15:15:31.159" v="56" actId="1076"/>
          <ac:picMkLst>
            <pc:docMk/>
            <pc:sldMk cId="109229188" sldId="335"/>
            <ac:picMk id="5" creationId="{243C08CF-94A6-410A-90EA-5F70E26458FC}"/>
          </ac:picMkLst>
        </pc:picChg>
      </pc:sldChg>
    </pc:docChg>
  </pc:docChgLst>
  <pc:docChgLst>
    <pc:chgData name="Anneke Blok" userId="S::blan02@visio.org::1887580c-0c99-4368-b151-aa45eb32e7a0" providerId="AD" clId="Web-{E754CF22-0C1C-4EA9-93DB-15E7754B84C5}"/>
    <pc:docChg chg="modSld">
      <pc:chgData name="Anneke Blok" userId="S::blan02@visio.org::1887580c-0c99-4368-b151-aa45eb32e7a0" providerId="AD" clId="Web-{E754CF22-0C1C-4EA9-93DB-15E7754B84C5}" dt="2021-01-15T13:54:52.837" v="8" actId="20577"/>
      <pc:docMkLst>
        <pc:docMk/>
      </pc:docMkLst>
      <pc:sldChg chg="modSp">
        <pc:chgData name="Anneke Blok" userId="S::blan02@visio.org::1887580c-0c99-4368-b151-aa45eb32e7a0" providerId="AD" clId="Web-{E754CF22-0C1C-4EA9-93DB-15E7754B84C5}" dt="2021-01-15T13:54:52.837" v="8" actId="20577"/>
        <pc:sldMkLst>
          <pc:docMk/>
          <pc:sldMk cId="1333268231" sldId="365"/>
        </pc:sldMkLst>
        <pc:spChg chg="mod">
          <ac:chgData name="Anneke Blok" userId="S::blan02@visio.org::1887580c-0c99-4368-b151-aa45eb32e7a0" providerId="AD" clId="Web-{E754CF22-0C1C-4EA9-93DB-15E7754B84C5}" dt="2021-01-15T13:54:52.837" v="8" actId="20577"/>
          <ac:spMkLst>
            <pc:docMk/>
            <pc:sldMk cId="1333268231" sldId="365"/>
            <ac:spMk id="4" creationId="{1ED7B84F-6057-4224-9963-DA87577E2DDC}"/>
          </ac:spMkLst>
        </pc:spChg>
      </pc:sldChg>
    </pc:docChg>
  </pc:docChgLst>
  <pc:docChgLst>
    <pc:chgData name="Brenda Zwijnenburg" userId="S::bzwijnen@visio.org::8008ebb3-2ab2-4683-bb85-82dcae36664b" providerId="AD" clId="Web-{FCC479D0-95F1-478F-B374-BF7B02709D68}"/>
    <pc:docChg chg="modSld">
      <pc:chgData name="Brenda Zwijnenburg" userId="S::bzwijnen@visio.org::8008ebb3-2ab2-4683-bb85-82dcae36664b" providerId="AD" clId="Web-{FCC479D0-95F1-478F-B374-BF7B02709D68}" dt="2021-01-13T12:34:43.955" v="31" actId="20577"/>
      <pc:docMkLst>
        <pc:docMk/>
      </pc:docMkLst>
      <pc:sldChg chg="addSp delSp modSp">
        <pc:chgData name="Brenda Zwijnenburg" userId="S::bzwijnen@visio.org::8008ebb3-2ab2-4683-bb85-82dcae36664b" providerId="AD" clId="Web-{FCC479D0-95F1-478F-B374-BF7B02709D68}" dt="2021-01-13T12:34:43.955" v="31" actId="20577"/>
        <pc:sldMkLst>
          <pc:docMk/>
          <pc:sldMk cId="1797411623" sldId="329"/>
        </pc:sldMkLst>
        <pc:spChg chg="mod">
          <ac:chgData name="Brenda Zwijnenburg" userId="S::bzwijnen@visio.org::8008ebb3-2ab2-4683-bb85-82dcae36664b" providerId="AD" clId="Web-{FCC479D0-95F1-478F-B374-BF7B02709D68}" dt="2021-01-13T12:34:43.955" v="31" actId="20577"/>
          <ac:spMkLst>
            <pc:docMk/>
            <pc:sldMk cId="1797411623" sldId="329"/>
            <ac:spMk id="3" creationId="{FC3BCE41-BFDF-452B-8D9A-F50DC979A7FF}"/>
          </ac:spMkLst>
        </pc:spChg>
        <pc:picChg chg="add del mod">
          <ac:chgData name="Brenda Zwijnenburg" userId="S::bzwijnen@visio.org::8008ebb3-2ab2-4683-bb85-82dcae36664b" providerId="AD" clId="Web-{FCC479D0-95F1-478F-B374-BF7B02709D68}" dt="2021-01-13T12:32:20.999" v="2"/>
          <ac:picMkLst>
            <pc:docMk/>
            <pc:sldMk cId="1797411623" sldId="329"/>
            <ac:picMk id="6" creationId="{B17AF36F-A2AE-4FD8-A274-B9F511761E60}"/>
          </ac:picMkLst>
        </pc:picChg>
        <pc:picChg chg="add del mod">
          <ac:chgData name="Brenda Zwijnenburg" userId="S::bzwijnen@visio.org::8008ebb3-2ab2-4683-bb85-82dcae36664b" providerId="AD" clId="Web-{FCC479D0-95F1-478F-B374-BF7B02709D68}" dt="2021-01-13T12:32:51.390" v="5"/>
          <ac:picMkLst>
            <pc:docMk/>
            <pc:sldMk cId="1797411623" sldId="329"/>
            <ac:picMk id="7" creationId="{5A84E121-66C4-47CF-8A68-E89EE6B7FE8A}"/>
          </ac:picMkLst>
        </pc:picChg>
        <pc:picChg chg="add mod">
          <ac:chgData name="Brenda Zwijnenburg" userId="S::bzwijnen@visio.org::8008ebb3-2ab2-4683-bb85-82dcae36664b" providerId="AD" clId="Web-{FCC479D0-95F1-478F-B374-BF7B02709D68}" dt="2021-01-13T12:33:44.595" v="9" actId="14100"/>
          <ac:picMkLst>
            <pc:docMk/>
            <pc:sldMk cId="1797411623" sldId="329"/>
            <ac:picMk id="8" creationId="{C11B8D99-23BA-4162-B42A-DEA3235D22CB}"/>
          </ac:picMkLst>
        </pc:picChg>
      </pc:sldChg>
    </pc:docChg>
  </pc:docChgLst>
  <pc:docChgLst>
    <pc:chgData name="Brenda Zwijnenburg" userId="S::bzwijnen@visio.org::8008ebb3-2ab2-4683-bb85-82dcae36664b" providerId="AD" clId="Web-{0B787252-FFC9-4FBE-92D9-6957E63C00C5}"/>
    <pc:docChg chg="addSld delSld modSld">
      <pc:chgData name="Brenda Zwijnenburg" userId="S::bzwijnen@visio.org::8008ebb3-2ab2-4683-bb85-82dcae36664b" providerId="AD" clId="Web-{0B787252-FFC9-4FBE-92D9-6957E63C00C5}" dt="2021-01-13T16:31:08.051" v="4"/>
      <pc:docMkLst>
        <pc:docMk/>
      </pc:docMkLst>
      <pc:sldChg chg="modSp">
        <pc:chgData name="Brenda Zwijnenburg" userId="S::bzwijnen@visio.org::8008ebb3-2ab2-4683-bb85-82dcae36664b" providerId="AD" clId="Web-{0B787252-FFC9-4FBE-92D9-6957E63C00C5}" dt="2021-01-13T15:49:27.161" v="2" actId="20577"/>
        <pc:sldMkLst>
          <pc:docMk/>
          <pc:sldMk cId="2943841335" sldId="332"/>
        </pc:sldMkLst>
        <pc:spChg chg="mod">
          <ac:chgData name="Brenda Zwijnenburg" userId="S::bzwijnen@visio.org::8008ebb3-2ab2-4683-bb85-82dcae36664b" providerId="AD" clId="Web-{0B787252-FFC9-4FBE-92D9-6957E63C00C5}" dt="2021-01-13T15:49:27.161" v="2" actId="20577"/>
          <ac:spMkLst>
            <pc:docMk/>
            <pc:sldMk cId="2943841335" sldId="332"/>
            <ac:spMk id="4" creationId="{D43CEE2E-8146-440D-9284-E19FD4819BDC}"/>
          </ac:spMkLst>
        </pc:spChg>
      </pc:sldChg>
      <pc:sldChg chg="new del">
        <pc:chgData name="Brenda Zwijnenburg" userId="S::bzwijnen@visio.org::8008ebb3-2ab2-4683-bb85-82dcae36664b" providerId="AD" clId="Web-{0B787252-FFC9-4FBE-92D9-6957E63C00C5}" dt="2021-01-13T15:38:31.538" v="1"/>
        <pc:sldMkLst>
          <pc:docMk/>
          <pc:sldMk cId="2209147842" sldId="343"/>
        </pc:sldMkLst>
      </pc:sldChg>
      <pc:sldChg chg="new del">
        <pc:chgData name="Brenda Zwijnenburg" userId="S::bzwijnen@visio.org::8008ebb3-2ab2-4683-bb85-82dcae36664b" providerId="AD" clId="Web-{0B787252-FFC9-4FBE-92D9-6957E63C00C5}" dt="2021-01-13T16:31:08.051" v="4"/>
        <pc:sldMkLst>
          <pc:docMk/>
          <pc:sldMk cId="3151976433" sldId="343"/>
        </pc:sldMkLst>
      </pc:sldChg>
    </pc:docChg>
  </pc:docChgLst>
  <pc:docChgLst>
    <pc:chgData name="Brenda Zwijnenburg" userId="S::bzwijnen@visio.org::8008ebb3-2ab2-4683-bb85-82dcae36664b" providerId="AD" clId="Web-{70B0B343-BAB4-4F21-95D5-E665C4691F06}"/>
    <pc:docChg chg="modSld">
      <pc:chgData name="Brenda Zwijnenburg" userId="S::bzwijnen@visio.org::8008ebb3-2ab2-4683-bb85-82dcae36664b" providerId="AD" clId="Web-{70B0B343-BAB4-4F21-95D5-E665C4691F06}" dt="2021-01-15T10:50:56.891" v="40" actId="20577"/>
      <pc:docMkLst>
        <pc:docMk/>
      </pc:docMkLst>
      <pc:sldChg chg="modSp">
        <pc:chgData name="Brenda Zwijnenburg" userId="S::bzwijnen@visio.org::8008ebb3-2ab2-4683-bb85-82dcae36664b" providerId="AD" clId="Web-{70B0B343-BAB4-4F21-95D5-E665C4691F06}" dt="2021-01-15T10:49:22.843" v="20" actId="20577"/>
        <pc:sldMkLst>
          <pc:docMk/>
          <pc:sldMk cId="2845139599" sldId="355"/>
        </pc:sldMkLst>
        <pc:spChg chg="mod">
          <ac:chgData name="Brenda Zwijnenburg" userId="S::bzwijnen@visio.org::8008ebb3-2ab2-4683-bb85-82dcae36664b" providerId="AD" clId="Web-{70B0B343-BAB4-4F21-95D5-E665C4691F06}" dt="2021-01-15T10:49:22.843" v="20" actId="20577"/>
          <ac:spMkLst>
            <pc:docMk/>
            <pc:sldMk cId="2845139599" sldId="355"/>
            <ac:spMk id="8" creationId="{00000000-0000-0000-0000-000000000000}"/>
          </ac:spMkLst>
        </pc:spChg>
      </pc:sldChg>
      <pc:sldChg chg="modSp">
        <pc:chgData name="Brenda Zwijnenburg" userId="S::bzwijnen@visio.org::8008ebb3-2ab2-4683-bb85-82dcae36664b" providerId="AD" clId="Web-{70B0B343-BAB4-4F21-95D5-E665C4691F06}" dt="2021-01-15T10:48:57.202" v="9" actId="20577"/>
        <pc:sldMkLst>
          <pc:docMk/>
          <pc:sldMk cId="3275676116" sldId="356"/>
        </pc:sldMkLst>
        <pc:spChg chg="mod">
          <ac:chgData name="Brenda Zwijnenburg" userId="S::bzwijnen@visio.org::8008ebb3-2ab2-4683-bb85-82dcae36664b" providerId="AD" clId="Web-{70B0B343-BAB4-4F21-95D5-E665C4691F06}" dt="2021-01-15T10:48:57.202" v="9" actId="20577"/>
          <ac:spMkLst>
            <pc:docMk/>
            <pc:sldMk cId="3275676116" sldId="356"/>
            <ac:spMk id="3" creationId="{2A8826B9-3A1E-4CBC-B83A-2521A0B4EB9E}"/>
          </ac:spMkLst>
        </pc:spChg>
      </pc:sldChg>
      <pc:sldChg chg="modSp">
        <pc:chgData name="Brenda Zwijnenburg" userId="S::bzwijnen@visio.org::8008ebb3-2ab2-4683-bb85-82dcae36664b" providerId="AD" clId="Web-{70B0B343-BAB4-4F21-95D5-E665C4691F06}" dt="2021-01-15T10:50:56.891" v="40" actId="20577"/>
        <pc:sldMkLst>
          <pc:docMk/>
          <pc:sldMk cId="1846524630" sldId="358"/>
        </pc:sldMkLst>
        <pc:spChg chg="mod">
          <ac:chgData name="Brenda Zwijnenburg" userId="S::bzwijnen@visio.org::8008ebb3-2ab2-4683-bb85-82dcae36664b" providerId="AD" clId="Web-{70B0B343-BAB4-4F21-95D5-E665C4691F06}" dt="2021-01-15T10:50:56.891" v="40" actId="20577"/>
          <ac:spMkLst>
            <pc:docMk/>
            <pc:sldMk cId="1846524630" sldId="358"/>
            <ac:spMk id="8" creationId="{00000000-0000-0000-0000-000000000000}"/>
          </ac:spMkLst>
        </pc:spChg>
      </pc:sldChg>
      <pc:sldChg chg="modSp">
        <pc:chgData name="Brenda Zwijnenburg" userId="S::bzwijnen@visio.org::8008ebb3-2ab2-4683-bb85-82dcae36664b" providerId="AD" clId="Web-{70B0B343-BAB4-4F21-95D5-E665C4691F06}" dt="2021-01-15T10:49:13.343" v="14" actId="20577"/>
        <pc:sldMkLst>
          <pc:docMk/>
          <pc:sldMk cId="3129702650" sldId="362"/>
        </pc:sldMkLst>
        <pc:spChg chg="mod">
          <ac:chgData name="Brenda Zwijnenburg" userId="S::bzwijnen@visio.org::8008ebb3-2ab2-4683-bb85-82dcae36664b" providerId="AD" clId="Web-{70B0B343-BAB4-4F21-95D5-E665C4691F06}" dt="2021-01-15T10:49:13.343" v="14" actId="20577"/>
          <ac:spMkLst>
            <pc:docMk/>
            <pc:sldMk cId="3129702650" sldId="362"/>
            <ac:spMk id="8" creationId="{00000000-0000-0000-0000-000000000000}"/>
          </ac:spMkLst>
        </pc:spChg>
      </pc:sldChg>
      <pc:sldChg chg="modSp">
        <pc:chgData name="Brenda Zwijnenburg" userId="S::bzwijnen@visio.org::8008ebb3-2ab2-4683-bb85-82dcae36664b" providerId="AD" clId="Web-{70B0B343-BAB4-4F21-95D5-E665C4691F06}" dt="2021-01-15T10:49:50.421" v="33" actId="20577"/>
        <pc:sldMkLst>
          <pc:docMk/>
          <pc:sldMk cId="816687596" sldId="363"/>
        </pc:sldMkLst>
        <pc:spChg chg="mod">
          <ac:chgData name="Brenda Zwijnenburg" userId="S::bzwijnen@visio.org::8008ebb3-2ab2-4683-bb85-82dcae36664b" providerId="AD" clId="Web-{70B0B343-BAB4-4F21-95D5-E665C4691F06}" dt="2021-01-15T10:49:50.421" v="33" actId="20577"/>
          <ac:spMkLst>
            <pc:docMk/>
            <pc:sldMk cId="816687596" sldId="363"/>
            <ac:spMk id="8" creationId="{00000000-0000-0000-0000-000000000000}"/>
          </ac:spMkLst>
        </pc:spChg>
      </pc:sldChg>
    </pc:docChg>
  </pc:docChgLst>
  <pc:docChgLst>
    <pc:chgData name="Maureen van Zuuk-Hendriks" userId="S::hema01@visio.org::be59c60c-4ec5-4a15-9aee-3d391f8eef80" providerId="AD" clId="Web-{1B674268-2226-4890-B38E-9F33BB06267C}"/>
    <pc:docChg chg="modSld">
      <pc:chgData name="Maureen van Zuuk-Hendriks" userId="S::hema01@visio.org::be59c60c-4ec5-4a15-9aee-3d391f8eef80" providerId="AD" clId="Web-{1B674268-2226-4890-B38E-9F33BB06267C}" dt="2021-01-13T15:09:33.051" v="2" actId="20577"/>
      <pc:docMkLst>
        <pc:docMk/>
      </pc:docMkLst>
      <pc:sldChg chg="modSp">
        <pc:chgData name="Maureen van Zuuk-Hendriks" userId="S::hema01@visio.org::be59c60c-4ec5-4a15-9aee-3d391f8eef80" providerId="AD" clId="Web-{1B674268-2226-4890-B38E-9F33BB06267C}" dt="2021-01-13T15:09:33.051" v="2" actId="20577"/>
        <pc:sldMkLst>
          <pc:docMk/>
          <pc:sldMk cId="2903201432" sldId="338"/>
        </pc:sldMkLst>
        <pc:spChg chg="mod">
          <ac:chgData name="Maureen van Zuuk-Hendriks" userId="S::hema01@visio.org::be59c60c-4ec5-4a15-9aee-3d391f8eef80" providerId="AD" clId="Web-{1B674268-2226-4890-B38E-9F33BB06267C}" dt="2021-01-13T15:09:33.051" v="2" actId="20577"/>
          <ac:spMkLst>
            <pc:docMk/>
            <pc:sldMk cId="2903201432" sldId="338"/>
            <ac:spMk id="4" creationId="{00000000-0000-0000-0000-000000000000}"/>
          </ac:spMkLst>
        </pc:spChg>
      </pc:sldChg>
    </pc:docChg>
  </pc:docChgLst>
  <pc:docChgLst>
    <pc:chgData name="Ans Withagen" userId="S::wian03@visio.org::6e97d0d6-412b-494e-9df4-3d70bbcc2980" providerId="AD" clId="Web-{8C366708-FF88-4CBE-ADE5-67A99724ECAF}"/>
    <pc:docChg chg="modSld">
      <pc:chgData name="Ans Withagen" userId="S::wian03@visio.org::6e97d0d6-412b-494e-9df4-3d70bbcc2980" providerId="AD" clId="Web-{8C366708-FF88-4CBE-ADE5-67A99724ECAF}" dt="2021-01-13T13:26:05.257" v="7" actId="20577"/>
      <pc:docMkLst>
        <pc:docMk/>
      </pc:docMkLst>
      <pc:sldChg chg="modSp">
        <pc:chgData name="Ans Withagen" userId="S::wian03@visio.org::6e97d0d6-412b-494e-9df4-3d70bbcc2980" providerId="AD" clId="Web-{8C366708-FF88-4CBE-ADE5-67A99724ECAF}" dt="2021-01-13T13:26:05.257" v="7" actId="20577"/>
        <pc:sldMkLst>
          <pc:docMk/>
          <pc:sldMk cId="2432572589" sldId="322"/>
        </pc:sldMkLst>
        <pc:spChg chg="mod">
          <ac:chgData name="Ans Withagen" userId="S::wian03@visio.org::6e97d0d6-412b-494e-9df4-3d70bbcc2980" providerId="AD" clId="Web-{8C366708-FF88-4CBE-ADE5-67A99724ECAF}" dt="2021-01-13T13:26:05.257" v="7" actId="20577"/>
          <ac:spMkLst>
            <pc:docMk/>
            <pc:sldMk cId="2432572589" sldId="322"/>
            <ac:spMk id="3" creationId="{00000000-0000-0000-0000-000000000000}"/>
          </ac:spMkLst>
        </pc:spChg>
      </pc:sldChg>
    </pc:docChg>
  </pc:docChgLst>
  <pc:docChgLst>
    <pc:chgData name="Brenda Zwijnenburg" userId="S::bzwijnen@visio.org::8008ebb3-2ab2-4683-bb85-82dcae36664b" providerId="AD" clId="Web-{D8A4934A-E225-45AD-8324-24E2029B4EF3}"/>
    <pc:docChg chg="addSld modSld">
      <pc:chgData name="Brenda Zwijnenburg" userId="S::bzwijnen@visio.org::8008ebb3-2ab2-4683-bb85-82dcae36664b" providerId="AD" clId="Web-{D8A4934A-E225-45AD-8324-24E2029B4EF3}" dt="2021-01-13T13:23:10.639" v="60"/>
      <pc:docMkLst>
        <pc:docMk/>
      </pc:docMkLst>
      <pc:sldChg chg="modSp">
        <pc:chgData name="Brenda Zwijnenburg" userId="S::bzwijnen@visio.org::8008ebb3-2ab2-4683-bb85-82dcae36664b" providerId="AD" clId="Web-{D8A4934A-E225-45AD-8324-24E2029B4EF3}" dt="2021-01-13T13:23:08.764" v="59" actId="20577"/>
        <pc:sldMkLst>
          <pc:docMk/>
          <pc:sldMk cId="1298942456" sldId="334"/>
        </pc:sldMkLst>
        <pc:spChg chg="mod">
          <ac:chgData name="Brenda Zwijnenburg" userId="S::bzwijnen@visio.org::8008ebb3-2ab2-4683-bb85-82dcae36664b" providerId="AD" clId="Web-{D8A4934A-E225-45AD-8324-24E2029B4EF3}" dt="2021-01-13T13:23:08.764" v="59" actId="20577"/>
          <ac:spMkLst>
            <pc:docMk/>
            <pc:sldMk cId="1298942456" sldId="334"/>
            <ac:spMk id="2" creationId="{B018451E-594A-4BA3-8796-48BB1BBE9ECD}"/>
          </ac:spMkLst>
        </pc:spChg>
        <pc:spChg chg="mod">
          <ac:chgData name="Brenda Zwijnenburg" userId="S::bzwijnen@visio.org::8008ebb3-2ab2-4683-bb85-82dcae36664b" providerId="AD" clId="Web-{D8A4934A-E225-45AD-8324-24E2029B4EF3}" dt="2021-01-13T13:20:15.112" v="1" actId="1076"/>
          <ac:spMkLst>
            <pc:docMk/>
            <pc:sldMk cId="1298942456" sldId="334"/>
            <ac:spMk id="3" creationId="{856806DE-02DE-4174-ACD8-950CDE3580A0}"/>
          </ac:spMkLst>
        </pc:spChg>
      </pc:sldChg>
      <pc:sldChg chg="new">
        <pc:chgData name="Brenda Zwijnenburg" userId="S::bzwijnen@visio.org::8008ebb3-2ab2-4683-bb85-82dcae36664b" providerId="AD" clId="Web-{D8A4934A-E225-45AD-8324-24E2029B4EF3}" dt="2021-01-13T13:23:10.639" v="60"/>
        <pc:sldMkLst>
          <pc:docMk/>
          <pc:sldMk cId="109229188" sldId="335"/>
        </pc:sldMkLst>
      </pc:sldChg>
    </pc:docChg>
  </pc:docChgLst>
  <pc:docChgLst>
    <pc:chgData name="Brenda Zwijnenburg" userId="S::bzwijnen@visio.org::8008ebb3-2ab2-4683-bb85-82dcae36664b" providerId="AD" clId="Web-{12281BD4-05BD-4EAE-B4F3-F131C2ED2269}"/>
    <pc:docChg chg="addSld delSld modSld">
      <pc:chgData name="Brenda Zwijnenburg" userId="S::bzwijnen@visio.org::8008ebb3-2ab2-4683-bb85-82dcae36664b" providerId="AD" clId="Web-{12281BD4-05BD-4EAE-B4F3-F131C2ED2269}" dt="2021-01-13T12:53:20.904" v="336" actId="20577"/>
      <pc:docMkLst>
        <pc:docMk/>
      </pc:docMkLst>
      <pc:sldChg chg="del">
        <pc:chgData name="Brenda Zwijnenburg" userId="S::bzwijnen@visio.org::8008ebb3-2ab2-4683-bb85-82dcae36664b" providerId="AD" clId="Web-{12281BD4-05BD-4EAE-B4F3-F131C2ED2269}" dt="2021-01-13T12:40:22.718" v="1"/>
        <pc:sldMkLst>
          <pc:docMk/>
          <pc:sldMk cId="3392951943" sldId="330"/>
        </pc:sldMkLst>
      </pc:sldChg>
      <pc:sldChg chg="modSp add replId">
        <pc:chgData name="Brenda Zwijnenburg" userId="S::bzwijnen@visio.org::8008ebb3-2ab2-4683-bb85-82dcae36664b" providerId="AD" clId="Web-{12281BD4-05BD-4EAE-B4F3-F131C2ED2269}" dt="2021-01-13T12:47:07.929" v="130" actId="20577"/>
        <pc:sldMkLst>
          <pc:docMk/>
          <pc:sldMk cId="1028435140" sldId="331"/>
        </pc:sldMkLst>
        <pc:spChg chg="mod">
          <ac:chgData name="Brenda Zwijnenburg" userId="S::bzwijnen@visio.org::8008ebb3-2ab2-4683-bb85-82dcae36664b" providerId="AD" clId="Web-{12281BD4-05BD-4EAE-B4F3-F131C2ED2269}" dt="2021-01-13T12:47:07.929" v="130" actId="20577"/>
          <ac:spMkLst>
            <pc:docMk/>
            <pc:sldMk cId="1028435140" sldId="331"/>
            <ac:spMk id="2" creationId="{B018451E-594A-4BA3-8796-48BB1BBE9ECD}"/>
          </ac:spMkLst>
        </pc:spChg>
      </pc:sldChg>
      <pc:sldChg chg="addSp delSp modSp new mod modClrScheme chgLayout">
        <pc:chgData name="Brenda Zwijnenburg" userId="S::bzwijnen@visio.org::8008ebb3-2ab2-4683-bb85-82dcae36664b" providerId="AD" clId="Web-{12281BD4-05BD-4EAE-B4F3-F131C2ED2269}" dt="2021-01-13T12:53:20.904" v="336" actId="20577"/>
        <pc:sldMkLst>
          <pc:docMk/>
          <pc:sldMk cId="2943841335" sldId="332"/>
        </pc:sldMkLst>
        <pc:spChg chg="del">
          <ac:chgData name="Brenda Zwijnenburg" userId="S::bzwijnen@visio.org::8008ebb3-2ab2-4683-bb85-82dcae36664b" providerId="AD" clId="Web-{12281BD4-05BD-4EAE-B4F3-F131C2ED2269}" dt="2021-01-13T12:47:26.023" v="132"/>
          <ac:spMkLst>
            <pc:docMk/>
            <pc:sldMk cId="2943841335" sldId="332"/>
            <ac:spMk id="2" creationId="{3FE7F116-D6BA-47DC-8D08-4FE78763123B}"/>
          </ac:spMkLst>
        </pc:spChg>
        <pc:spChg chg="del">
          <ac:chgData name="Brenda Zwijnenburg" userId="S::bzwijnen@visio.org::8008ebb3-2ab2-4683-bb85-82dcae36664b" providerId="AD" clId="Web-{12281BD4-05BD-4EAE-B4F3-F131C2ED2269}" dt="2021-01-13T12:47:26.023" v="132"/>
          <ac:spMkLst>
            <pc:docMk/>
            <pc:sldMk cId="2943841335" sldId="332"/>
            <ac:spMk id="3" creationId="{F7F88029-430F-4229-8937-E86F0749A01F}"/>
          </ac:spMkLst>
        </pc:spChg>
        <pc:spChg chg="add mod">
          <ac:chgData name="Brenda Zwijnenburg" userId="S::bzwijnen@visio.org::8008ebb3-2ab2-4683-bb85-82dcae36664b" providerId="AD" clId="Web-{12281BD4-05BD-4EAE-B4F3-F131C2ED2269}" dt="2021-01-13T12:48:00.086" v="138" actId="20577"/>
          <ac:spMkLst>
            <pc:docMk/>
            <pc:sldMk cId="2943841335" sldId="332"/>
            <ac:spMk id="4" creationId="{D43CEE2E-8146-440D-9284-E19FD4819BDC}"/>
          </ac:spMkLst>
        </pc:spChg>
        <pc:spChg chg="add mod">
          <ac:chgData name="Brenda Zwijnenburg" userId="S::bzwijnen@visio.org::8008ebb3-2ab2-4683-bb85-82dcae36664b" providerId="AD" clId="Web-{12281BD4-05BD-4EAE-B4F3-F131C2ED2269}" dt="2021-01-13T12:47:51.398" v="133"/>
          <ac:spMkLst>
            <pc:docMk/>
            <pc:sldMk cId="2943841335" sldId="332"/>
            <ac:spMk id="5" creationId="{27CE8E09-5993-492F-8122-3BB76E4F98F2}"/>
          </ac:spMkLst>
        </pc:spChg>
        <pc:spChg chg="add mod">
          <ac:chgData name="Brenda Zwijnenburg" userId="S::bzwijnen@visio.org::8008ebb3-2ab2-4683-bb85-82dcae36664b" providerId="AD" clId="Web-{12281BD4-05BD-4EAE-B4F3-F131C2ED2269}" dt="2021-01-13T12:47:51.398" v="133"/>
          <ac:spMkLst>
            <pc:docMk/>
            <pc:sldMk cId="2943841335" sldId="332"/>
            <ac:spMk id="6" creationId="{E7BC9CD9-825C-4097-9C3C-0A8E619908D8}"/>
          </ac:spMkLst>
        </pc:spChg>
        <pc:spChg chg="add mod">
          <ac:chgData name="Brenda Zwijnenburg" userId="S::bzwijnen@visio.org::8008ebb3-2ab2-4683-bb85-82dcae36664b" providerId="AD" clId="Web-{12281BD4-05BD-4EAE-B4F3-F131C2ED2269}" dt="2021-01-13T12:53:20.904" v="336" actId="20577"/>
          <ac:spMkLst>
            <pc:docMk/>
            <pc:sldMk cId="2943841335" sldId="332"/>
            <ac:spMk id="7" creationId="{F61A5BB3-459F-4943-808A-404015D35873}"/>
          </ac:spMkLst>
        </pc:spChg>
      </pc:sldChg>
    </pc:docChg>
  </pc:docChgLst>
  <pc:docChgLst>
    <pc:chgData name="Brenda Zwijnenburg" userId="S::bzwijnen@visio.org::8008ebb3-2ab2-4683-bb85-82dcae36664b" providerId="AD" clId="Web-{B7729DB0-BE18-4A3E-B667-5E54768908A2}"/>
    <pc:docChg chg="addSld modSld">
      <pc:chgData name="Brenda Zwijnenburg" userId="S::bzwijnen@visio.org::8008ebb3-2ab2-4683-bb85-82dcae36664b" providerId="AD" clId="Web-{B7729DB0-BE18-4A3E-B667-5E54768908A2}" dt="2021-01-13T12:37:41.543" v="3"/>
      <pc:docMkLst>
        <pc:docMk/>
      </pc:docMkLst>
      <pc:sldChg chg="modSp">
        <pc:chgData name="Brenda Zwijnenburg" userId="S::bzwijnen@visio.org::8008ebb3-2ab2-4683-bb85-82dcae36664b" providerId="AD" clId="Web-{B7729DB0-BE18-4A3E-B667-5E54768908A2}" dt="2021-01-13T12:37:21.074" v="2" actId="1076"/>
        <pc:sldMkLst>
          <pc:docMk/>
          <pc:sldMk cId="1797411623" sldId="329"/>
        </pc:sldMkLst>
        <pc:picChg chg="mod">
          <ac:chgData name="Brenda Zwijnenburg" userId="S::bzwijnen@visio.org::8008ebb3-2ab2-4683-bb85-82dcae36664b" providerId="AD" clId="Web-{B7729DB0-BE18-4A3E-B667-5E54768908A2}" dt="2021-01-13T12:37:21.074" v="2" actId="1076"/>
          <ac:picMkLst>
            <pc:docMk/>
            <pc:sldMk cId="1797411623" sldId="329"/>
            <ac:picMk id="4" creationId="{7F2725E6-6247-4AE3-B953-766E6EAED692}"/>
          </ac:picMkLst>
        </pc:picChg>
        <pc:picChg chg="mod modCrop">
          <ac:chgData name="Brenda Zwijnenburg" userId="S::bzwijnen@visio.org::8008ebb3-2ab2-4683-bb85-82dcae36664b" providerId="AD" clId="Web-{B7729DB0-BE18-4A3E-B667-5E54768908A2}" dt="2021-01-13T12:37:12.793" v="1"/>
          <ac:picMkLst>
            <pc:docMk/>
            <pc:sldMk cId="1797411623" sldId="329"/>
            <ac:picMk id="8" creationId="{C11B8D99-23BA-4162-B42A-DEA3235D22CB}"/>
          </ac:picMkLst>
        </pc:picChg>
      </pc:sldChg>
      <pc:sldChg chg="new">
        <pc:chgData name="Brenda Zwijnenburg" userId="S::bzwijnen@visio.org::8008ebb3-2ab2-4683-bb85-82dcae36664b" providerId="AD" clId="Web-{B7729DB0-BE18-4A3E-B667-5E54768908A2}" dt="2021-01-13T12:37:41.543" v="3"/>
        <pc:sldMkLst>
          <pc:docMk/>
          <pc:sldMk cId="3392951943" sldId="330"/>
        </pc:sldMkLst>
      </pc:sldChg>
    </pc:docChg>
  </pc:docChgLst>
  <pc:docChgLst>
    <pc:chgData name="Brenda Zwijnenburg" userId="S::bzwijnen@visio.org::8008ebb3-2ab2-4683-bb85-82dcae36664b" providerId="AD" clId="Web-{3787BF10-8673-481D-A635-8B30BD98E003}"/>
    <pc:docChg chg="modSld">
      <pc:chgData name="Brenda Zwijnenburg" userId="S::bzwijnen@visio.org::8008ebb3-2ab2-4683-bb85-82dcae36664b" providerId="AD" clId="Web-{3787BF10-8673-481D-A635-8B30BD98E003}" dt="2021-01-13T13:34:39.875" v="43" actId="20577"/>
      <pc:docMkLst>
        <pc:docMk/>
      </pc:docMkLst>
      <pc:sldChg chg="addSp modSp">
        <pc:chgData name="Brenda Zwijnenburg" userId="S::bzwijnen@visio.org::8008ebb3-2ab2-4683-bb85-82dcae36664b" providerId="AD" clId="Web-{3787BF10-8673-481D-A635-8B30BD98E003}" dt="2021-01-13T13:34:39.875" v="43" actId="20577"/>
        <pc:sldMkLst>
          <pc:docMk/>
          <pc:sldMk cId="109229188" sldId="335"/>
        </pc:sldMkLst>
        <pc:spChg chg="mod">
          <ac:chgData name="Brenda Zwijnenburg" userId="S::bzwijnen@visio.org::8008ebb3-2ab2-4683-bb85-82dcae36664b" providerId="AD" clId="Web-{3787BF10-8673-481D-A635-8B30BD98E003}" dt="2021-01-13T13:34:39.875" v="43" actId="20577"/>
          <ac:spMkLst>
            <pc:docMk/>
            <pc:sldMk cId="109229188" sldId="335"/>
            <ac:spMk id="2" creationId="{9A69F40B-E287-4A23-804A-30168A309B3A}"/>
          </ac:spMkLst>
        </pc:spChg>
        <pc:spChg chg="mod">
          <ac:chgData name="Brenda Zwijnenburg" userId="S::bzwijnen@visio.org::8008ebb3-2ab2-4683-bb85-82dcae36664b" providerId="AD" clId="Web-{3787BF10-8673-481D-A635-8B30BD98E003}" dt="2021-01-13T13:33:21.105" v="33" actId="1076"/>
          <ac:spMkLst>
            <pc:docMk/>
            <pc:sldMk cId="109229188" sldId="335"/>
            <ac:spMk id="3" creationId="{D8C9ED6F-E4C6-4B3E-ABFF-AF5CC85ED20D}"/>
          </ac:spMkLst>
        </pc:spChg>
        <pc:picChg chg="add mod">
          <ac:chgData name="Brenda Zwijnenburg" userId="S::bzwijnen@visio.org::8008ebb3-2ab2-4683-bb85-82dcae36664b" providerId="AD" clId="Web-{3787BF10-8673-481D-A635-8B30BD98E003}" dt="2021-01-13T13:33:12.980" v="30" actId="14100"/>
          <ac:picMkLst>
            <pc:docMk/>
            <pc:sldMk cId="109229188" sldId="335"/>
            <ac:picMk id="4" creationId="{5C532485-0C98-4DCC-8ED1-62C27F30D4DE}"/>
          </ac:picMkLst>
        </pc:picChg>
      </pc:sldChg>
    </pc:docChg>
  </pc:docChgLst>
  <pc:docChgLst>
    <pc:chgData name="Brenda Zwijnenburg" userId="S::bzwijnen@visio.org::8008ebb3-2ab2-4683-bb85-82dcae36664b" providerId="AD" clId="Web-{B8268ACB-1038-4950-B935-8F02D7904191}"/>
    <pc:docChg chg="modSld">
      <pc:chgData name="Brenda Zwijnenburg" userId="S::bzwijnen@visio.org::8008ebb3-2ab2-4683-bb85-82dcae36664b" providerId="AD" clId="Web-{B8268ACB-1038-4950-B935-8F02D7904191}" dt="2021-01-13T12:28:13.860" v="1" actId="1076"/>
      <pc:docMkLst>
        <pc:docMk/>
      </pc:docMkLst>
      <pc:sldChg chg="addSp modSp">
        <pc:chgData name="Brenda Zwijnenburg" userId="S::bzwijnen@visio.org::8008ebb3-2ab2-4683-bb85-82dcae36664b" providerId="AD" clId="Web-{B8268ACB-1038-4950-B935-8F02D7904191}" dt="2021-01-13T12:28:13.860" v="1" actId="1076"/>
        <pc:sldMkLst>
          <pc:docMk/>
          <pc:sldMk cId="1797411623" sldId="329"/>
        </pc:sldMkLst>
        <pc:picChg chg="add mod">
          <ac:chgData name="Brenda Zwijnenburg" userId="S::bzwijnen@visio.org::8008ebb3-2ab2-4683-bb85-82dcae36664b" providerId="AD" clId="Web-{B8268ACB-1038-4950-B935-8F02D7904191}" dt="2021-01-13T12:28:13.860" v="1" actId="1076"/>
          <ac:picMkLst>
            <pc:docMk/>
            <pc:sldMk cId="1797411623" sldId="329"/>
            <ac:picMk id="5" creationId="{18673954-B030-40AA-A198-3AD01207BFC9}"/>
          </ac:picMkLst>
        </pc:picChg>
      </pc:sldChg>
    </pc:docChg>
  </pc:docChgLst>
  <pc:docChgLst>
    <pc:chgData name="Brenda Zwijnenburg" userId="S::bzwijnen@visio.org::8008ebb3-2ab2-4683-bb85-82dcae36664b" providerId="AD" clId="Web-{31023819-CD7F-4FB7-97A7-F9F705968425}"/>
    <pc:docChg chg="addSld modSld">
      <pc:chgData name="Brenda Zwijnenburg" userId="S::bzwijnen@visio.org::8008ebb3-2ab2-4683-bb85-82dcae36664b" providerId="AD" clId="Web-{31023819-CD7F-4FB7-97A7-F9F705968425}" dt="2021-01-13T12:20:48.915" v="270" actId="1076"/>
      <pc:docMkLst>
        <pc:docMk/>
      </pc:docMkLst>
      <pc:sldChg chg="modSp new">
        <pc:chgData name="Brenda Zwijnenburg" userId="S::bzwijnen@visio.org::8008ebb3-2ab2-4683-bb85-82dcae36664b" providerId="AD" clId="Web-{31023819-CD7F-4FB7-97A7-F9F705968425}" dt="2021-01-13T11:55:33.754" v="171" actId="20577"/>
        <pc:sldMkLst>
          <pc:docMk/>
          <pc:sldMk cId="3299681956" sldId="327"/>
        </pc:sldMkLst>
        <pc:spChg chg="mod">
          <ac:chgData name="Brenda Zwijnenburg" userId="S::bzwijnen@visio.org::8008ebb3-2ab2-4683-bb85-82dcae36664b" providerId="AD" clId="Web-{31023819-CD7F-4FB7-97A7-F9F705968425}" dt="2021-01-13T11:55:33.754" v="171" actId="20577"/>
          <ac:spMkLst>
            <pc:docMk/>
            <pc:sldMk cId="3299681956" sldId="327"/>
            <ac:spMk id="2" creationId="{B018451E-594A-4BA3-8796-48BB1BBE9ECD}"/>
          </ac:spMkLst>
        </pc:spChg>
        <pc:spChg chg="mod">
          <ac:chgData name="Brenda Zwijnenburg" userId="S::bzwijnen@visio.org::8008ebb3-2ab2-4683-bb85-82dcae36664b" providerId="AD" clId="Web-{31023819-CD7F-4FB7-97A7-F9F705968425}" dt="2021-01-13T11:43:07.603" v="10" actId="20577"/>
          <ac:spMkLst>
            <pc:docMk/>
            <pc:sldMk cId="3299681956" sldId="327"/>
            <ac:spMk id="3" creationId="{856806DE-02DE-4174-ACD8-950CDE3580A0}"/>
          </ac:spMkLst>
        </pc:spChg>
      </pc:sldChg>
      <pc:sldChg chg="addSp modSp new">
        <pc:chgData name="Brenda Zwijnenburg" userId="S::bzwijnen@visio.org::8008ebb3-2ab2-4683-bb85-82dcae36664b" providerId="AD" clId="Web-{31023819-CD7F-4FB7-97A7-F9F705968425}" dt="2021-01-13T12:20:48.915" v="270" actId="1076"/>
        <pc:sldMkLst>
          <pc:docMk/>
          <pc:sldMk cId="3483894973" sldId="328"/>
        </pc:sldMkLst>
        <pc:spChg chg="mod">
          <ac:chgData name="Brenda Zwijnenburg" userId="S::bzwijnen@visio.org::8008ebb3-2ab2-4683-bb85-82dcae36664b" providerId="AD" clId="Web-{31023819-CD7F-4FB7-97A7-F9F705968425}" dt="2021-01-13T12:20:46.744" v="269" actId="20577"/>
          <ac:spMkLst>
            <pc:docMk/>
            <pc:sldMk cId="3483894973" sldId="328"/>
            <ac:spMk id="2" creationId="{C7A5B128-A012-4A27-B37B-E2EE71E657E4}"/>
          </ac:spMkLst>
        </pc:spChg>
        <pc:spChg chg="mod">
          <ac:chgData name="Brenda Zwijnenburg" userId="S::bzwijnen@visio.org::8008ebb3-2ab2-4683-bb85-82dcae36664b" providerId="AD" clId="Web-{31023819-CD7F-4FB7-97A7-F9F705968425}" dt="2021-01-13T11:52:52.986" v="159" actId="20577"/>
          <ac:spMkLst>
            <pc:docMk/>
            <pc:sldMk cId="3483894973" sldId="328"/>
            <ac:spMk id="3" creationId="{8261D874-06DD-4C9A-B22D-06FAD95039AA}"/>
          </ac:spMkLst>
        </pc:spChg>
        <pc:picChg chg="add mod modCrop">
          <ac:chgData name="Brenda Zwijnenburg" userId="S::bzwijnen@visio.org::8008ebb3-2ab2-4683-bb85-82dcae36664b" providerId="AD" clId="Web-{31023819-CD7F-4FB7-97A7-F9F705968425}" dt="2021-01-13T12:20:48.915" v="270" actId="1076"/>
          <ac:picMkLst>
            <pc:docMk/>
            <pc:sldMk cId="3483894973" sldId="328"/>
            <ac:picMk id="4" creationId="{B4E7A23D-6B07-4627-9153-12D9A3724778}"/>
          </ac:picMkLst>
        </pc:picChg>
      </pc:sldChg>
      <pc:sldChg chg="new">
        <pc:chgData name="Brenda Zwijnenburg" userId="S::bzwijnen@visio.org::8008ebb3-2ab2-4683-bb85-82dcae36664b" providerId="AD" clId="Web-{31023819-CD7F-4FB7-97A7-F9F705968425}" dt="2021-01-13T12:06:51.576" v="233"/>
        <pc:sldMkLst>
          <pc:docMk/>
          <pc:sldMk cId="1797411623" sldId="329"/>
        </pc:sldMkLst>
      </pc:sldChg>
    </pc:docChg>
  </pc:docChgLst>
  <pc:docChgLst>
    <pc:chgData name="Maureen van Zuuk-Hendriks" userId="S::hema01@visio.org::be59c60c-4ec5-4a15-9aee-3d391f8eef80" providerId="AD" clId="Web-{A218F75A-0B92-41AE-B789-68FDBF1533E3}"/>
    <pc:docChg chg="modSld">
      <pc:chgData name="Maureen van Zuuk-Hendriks" userId="S::hema01@visio.org::be59c60c-4ec5-4a15-9aee-3d391f8eef80" providerId="AD" clId="Web-{A218F75A-0B92-41AE-B789-68FDBF1533E3}" dt="2021-04-27T06:23:09.177" v="286" actId="1076"/>
      <pc:docMkLst>
        <pc:docMk/>
      </pc:docMkLst>
      <pc:sldChg chg="addSp delSp modSp">
        <pc:chgData name="Maureen van Zuuk-Hendriks" userId="S::hema01@visio.org::be59c60c-4ec5-4a15-9aee-3d391f8eef80" providerId="AD" clId="Web-{A218F75A-0B92-41AE-B789-68FDBF1533E3}" dt="2021-04-27T06:23:09.177" v="286" actId="1076"/>
        <pc:sldMkLst>
          <pc:docMk/>
          <pc:sldMk cId="1834493772" sldId="293"/>
        </pc:sldMkLst>
        <pc:spChg chg="mod">
          <ac:chgData name="Maureen van Zuuk-Hendriks" userId="S::hema01@visio.org::be59c60c-4ec5-4a15-9aee-3d391f8eef80" providerId="AD" clId="Web-{A218F75A-0B92-41AE-B789-68FDBF1533E3}" dt="2021-04-27T06:08:14.877" v="87" actId="1076"/>
          <ac:spMkLst>
            <pc:docMk/>
            <pc:sldMk cId="1834493772" sldId="293"/>
            <ac:spMk id="2" creationId="{00000000-0000-0000-0000-000000000000}"/>
          </ac:spMkLst>
        </pc:spChg>
        <pc:spChg chg="mod">
          <ac:chgData name="Maureen van Zuuk-Hendriks" userId="S::hema01@visio.org::be59c60c-4ec5-4a15-9aee-3d391f8eef80" providerId="AD" clId="Web-{A218F75A-0B92-41AE-B789-68FDBF1533E3}" dt="2021-04-27T06:20:04.979" v="232" actId="20577"/>
          <ac:spMkLst>
            <pc:docMk/>
            <pc:sldMk cId="1834493772" sldId="293"/>
            <ac:spMk id="4" creationId="{7BC59C53-306A-4E68-AB7E-51303E14AE03}"/>
          </ac:spMkLst>
        </pc:spChg>
        <pc:spChg chg="add mod">
          <ac:chgData name="Maureen van Zuuk-Hendriks" userId="S::hema01@visio.org::be59c60c-4ec5-4a15-9aee-3d391f8eef80" providerId="AD" clId="Web-{A218F75A-0B92-41AE-B789-68FDBF1533E3}" dt="2021-04-27T06:23:00.707" v="283" actId="20577"/>
          <ac:spMkLst>
            <pc:docMk/>
            <pc:sldMk cId="1834493772" sldId="293"/>
            <ac:spMk id="7" creationId="{5433E867-00E3-4D62-858C-396D22BAA867}"/>
          </ac:spMkLst>
        </pc:spChg>
        <pc:picChg chg="del">
          <ac:chgData name="Maureen van Zuuk-Hendriks" userId="S::hema01@visio.org::be59c60c-4ec5-4a15-9aee-3d391f8eef80" providerId="AD" clId="Web-{A218F75A-0B92-41AE-B789-68FDBF1533E3}" dt="2021-04-27T06:03:38.737" v="20"/>
          <ac:picMkLst>
            <pc:docMk/>
            <pc:sldMk cId="1834493772" sldId="293"/>
            <ac:picMk id="5" creationId="{00000000-0000-0000-0000-000000000000}"/>
          </ac:picMkLst>
        </pc:picChg>
        <pc:picChg chg="del">
          <ac:chgData name="Maureen van Zuuk-Hendriks" userId="S::hema01@visio.org::be59c60c-4ec5-4a15-9aee-3d391f8eef80" providerId="AD" clId="Web-{A218F75A-0B92-41AE-B789-68FDBF1533E3}" dt="2021-04-27T06:03:42.237" v="21"/>
          <ac:picMkLst>
            <pc:docMk/>
            <pc:sldMk cId="1834493772" sldId="293"/>
            <ac:picMk id="6" creationId="{00000000-0000-0000-0000-000000000000}"/>
          </ac:picMkLst>
        </pc:picChg>
        <pc:picChg chg="add mod modCrop">
          <ac:chgData name="Maureen van Zuuk-Hendriks" userId="S::hema01@visio.org::be59c60c-4ec5-4a15-9aee-3d391f8eef80" providerId="AD" clId="Web-{A218F75A-0B92-41AE-B789-68FDBF1533E3}" dt="2021-04-27T06:23:05.426" v="285"/>
          <ac:picMkLst>
            <pc:docMk/>
            <pc:sldMk cId="1834493772" sldId="293"/>
            <ac:picMk id="9" creationId="{31A04B43-2A05-4A8A-AFA8-34BE297E18DD}"/>
          </ac:picMkLst>
        </pc:picChg>
        <pc:picChg chg="add mod modCrop">
          <ac:chgData name="Maureen van Zuuk-Hendriks" userId="S::hema01@visio.org::be59c60c-4ec5-4a15-9aee-3d391f8eef80" providerId="AD" clId="Web-{A218F75A-0B92-41AE-B789-68FDBF1533E3}" dt="2021-04-27T06:23:09.177" v="286" actId="1076"/>
          <ac:picMkLst>
            <pc:docMk/>
            <pc:sldMk cId="1834493772" sldId="293"/>
            <ac:picMk id="11" creationId="{8071B524-6D27-4FBB-B3D7-FA12FBCD2BD2}"/>
          </ac:picMkLst>
        </pc:picChg>
      </pc:sldChg>
    </pc:docChg>
  </pc:docChgLst>
  <pc:docChgLst>
    <pc:chgData name="Ans Withagen" userId="S::wian03@visio.org::6e97d0d6-412b-494e-9df4-3d70bbcc2980" providerId="AD" clId="Web-{F43D070A-1852-4184-82B5-7C309790BA78}"/>
    <pc:docChg chg="addSld delSld modSld">
      <pc:chgData name="Ans Withagen" userId="S::wian03@visio.org::6e97d0d6-412b-494e-9df4-3d70bbcc2980" providerId="AD" clId="Web-{F43D070A-1852-4184-82B5-7C309790BA78}" dt="2021-01-14T09:12:30.072" v="97"/>
      <pc:docMkLst>
        <pc:docMk/>
      </pc:docMkLst>
      <pc:sldChg chg="del">
        <pc:chgData name="Ans Withagen" userId="S::wian03@visio.org::6e97d0d6-412b-494e-9df4-3d70bbcc2980" providerId="AD" clId="Web-{F43D070A-1852-4184-82B5-7C309790BA78}" dt="2021-01-14T09:09:43.256" v="69"/>
        <pc:sldMkLst>
          <pc:docMk/>
          <pc:sldMk cId="1722136359" sldId="316"/>
        </pc:sldMkLst>
      </pc:sldChg>
      <pc:sldChg chg="del">
        <pc:chgData name="Ans Withagen" userId="S::wian03@visio.org::6e97d0d6-412b-494e-9df4-3d70bbcc2980" providerId="AD" clId="Web-{F43D070A-1852-4184-82B5-7C309790BA78}" dt="2021-01-14T09:12:30.072" v="97"/>
        <pc:sldMkLst>
          <pc:docMk/>
          <pc:sldMk cId="2062513130" sldId="318"/>
        </pc:sldMkLst>
      </pc:sldChg>
      <pc:sldChg chg="del">
        <pc:chgData name="Ans Withagen" userId="S::wian03@visio.org::6e97d0d6-412b-494e-9df4-3d70bbcc2980" providerId="AD" clId="Web-{F43D070A-1852-4184-82B5-7C309790BA78}" dt="2021-01-14T09:12:27.854" v="96"/>
        <pc:sldMkLst>
          <pc:docMk/>
          <pc:sldMk cId="1779996895" sldId="319"/>
        </pc:sldMkLst>
      </pc:sldChg>
      <pc:sldChg chg="modSp del">
        <pc:chgData name="Ans Withagen" userId="S::wian03@visio.org::6e97d0d6-412b-494e-9df4-3d70bbcc2980" providerId="AD" clId="Web-{F43D070A-1852-4184-82B5-7C309790BA78}" dt="2021-01-14T09:06:44.657" v="39"/>
        <pc:sldMkLst>
          <pc:docMk/>
          <pc:sldMk cId="2242477675" sldId="324"/>
        </pc:sldMkLst>
        <pc:spChg chg="mod">
          <ac:chgData name="Ans Withagen" userId="S::wian03@visio.org::6e97d0d6-412b-494e-9df4-3d70bbcc2980" providerId="AD" clId="Web-{F43D070A-1852-4184-82B5-7C309790BA78}" dt="2021-01-14T08:59:57.132" v="0" actId="20577"/>
          <ac:spMkLst>
            <pc:docMk/>
            <pc:sldMk cId="2242477675" sldId="324"/>
            <ac:spMk id="3" creationId="{00000000-0000-0000-0000-000000000000}"/>
          </ac:spMkLst>
        </pc:spChg>
      </pc:sldChg>
      <pc:sldChg chg="addSp modSp addAnim">
        <pc:chgData name="Ans Withagen" userId="S::wian03@visio.org::6e97d0d6-412b-494e-9df4-3d70bbcc2980" providerId="AD" clId="Web-{F43D070A-1852-4184-82B5-7C309790BA78}" dt="2021-01-14T09:07:58.550" v="52" actId="20577"/>
        <pc:sldMkLst>
          <pc:docMk/>
          <pc:sldMk cId="2582355197" sldId="339"/>
        </pc:sldMkLst>
        <pc:spChg chg="mod">
          <ac:chgData name="Ans Withagen" userId="S::wian03@visio.org::6e97d0d6-412b-494e-9df4-3d70bbcc2980" providerId="AD" clId="Web-{F43D070A-1852-4184-82B5-7C309790BA78}" dt="2021-01-14T09:07:22.065" v="44" actId="20577"/>
          <ac:spMkLst>
            <pc:docMk/>
            <pc:sldMk cId="2582355197" sldId="339"/>
            <ac:spMk id="3" creationId="{00000000-0000-0000-0000-000000000000}"/>
          </ac:spMkLst>
        </pc:spChg>
        <pc:spChg chg="mod">
          <ac:chgData name="Ans Withagen" userId="S::wian03@visio.org::6e97d0d6-412b-494e-9df4-3d70bbcc2980" providerId="AD" clId="Web-{F43D070A-1852-4184-82B5-7C309790BA78}" dt="2021-01-14T09:07:58.550" v="52" actId="20577"/>
          <ac:spMkLst>
            <pc:docMk/>
            <pc:sldMk cId="2582355197" sldId="339"/>
            <ac:spMk id="8" creationId="{00000000-0000-0000-0000-000000000000}"/>
          </ac:spMkLst>
        </pc:spChg>
        <pc:picChg chg="add mod">
          <ac:chgData name="Ans Withagen" userId="S::wian03@visio.org::6e97d0d6-412b-494e-9df4-3d70bbcc2980" providerId="AD" clId="Web-{F43D070A-1852-4184-82B5-7C309790BA78}" dt="2021-01-14T09:06:23.766" v="38" actId="1076"/>
          <ac:picMkLst>
            <pc:docMk/>
            <pc:sldMk cId="2582355197" sldId="339"/>
            <ac:picMk id="4" creationId="{5A600B5D-BDFC-480D-97B3-8BE8929B838F}"/>
          </ac:picMkLst>
        </pc:picChg>
        <pc:picChg chg="add mod">
          <ac:chgData name="Ans Withagen" userId="S::wian03@visio.org::6e97d0d6-412b-494e-9df4-3d70bbcc2980" providerId="AD" clId="Web-{F43D070A-1852-4184-82B5-7C309790BA78}" dt="2021-01-14T09:06:21.016" v="37" actId="1076"/>
          <ac:picMkLst>
            <pc:docMk/>
            <pc:sldMk cId="2582355197" sldId="339"/>
            <ac:picMk id="5" creationId="{D0C76950-B21B-43EE-B4B3-F6FD54FC36B4}"/>
          </ac:picMkLst>
        </pc:picChg>
        <pc:picChg chg="add mod">
          <ac:chgData name="Ans Withagen" userId="S::wian03@visio.org::6e97d0d6-412b-494e-9df4-3d70bbcc2980" providerId="AD" clId="Web-{F43D070A-1852-4184-82B5-7C309790BA78}" dt="2021-01-14T09:06:13.985" v="36" actId="14100"/>
          <ac:picMkLst>
            <pc:docMk/>
            <pc:sldMk cId="2582355197" sldId="339"/>
            <ac:picMk id="11" creationId="{B4D16DC9-DF8A-482F-9845-345C91481447}"/>
          </ac:picMkLst>
        </pc:picChg>
      </pc:sldChg>
      <pc:sldChg chg="delSp modSp add replId">
        <pc:chgData name="Ans Withagen" userId="S::wian03@visio.org::6e97d0d6-412b-494e-9df4-3d70bbcc2980" providerId="AD" clId="Web-{F43D070A-1852-4184-82B5-7C309790BA78}" dt="2021-01-14T09:09:37.631" v="68" actId="1076"/>
        <pc:sldMkLst>
          <pc:docMk/>
          <pc:sldMk cId="45113299" sldId="343"/>
        </pc:sldMkLst>
        <pc:spChg chg="mod">
          <ac:chgData name="Ans Withagen" userId="S::wian03@visio.org::6e97d0d6-412b-494e-9df4-3d70bbcc2980" providerId="AD" clId="Web-{F43D070A-1852-4184-82B5-7C309790BA78}" dt="2021-01-14T09:08:11.269" v="54" actId="20577"/>
          <ac:spMkLst>
            <pc:docMk/>
            <pc:sldMk cId="45113299" sldId="343"/>
            <ac:spMk id="3" creationId="{00000000-0000-0000-0000-000000000000}"/>
          </ac:spMkLst>
        </pc:spChg>
        <pc:spChg chg="mod">
          <ac:chgData name="Ans Withagen" userId="S::wian03@visio.org::6e97d0d6-412b-494e-9df4-3d70bbcc2980" providerId="AD" clId="Web-{F43D070A-1852-4184-82B5-7C309790BA78}" dt="2021-01-14T09:09:37.631" v="68" actId="1076"/>
          <ac:spMkLst>
            <pc:docMk/>
            <pc:sldMk cId="45113299" sldId="343"/>
            <ac:spMk id="8" creationId="{00000000-0000-0000-0000-000000000000}"/>
          </ac:spMkLst>
        </pc:spChg>
        <pc:picChg chg="del">
          <ac:chgData name="Ans Withagen" userId="S::wian03@visio.org::6e97d0d6-412b-494e-9df4-3d70bbcc2980" providerId="AD" clId="Web-{F43D070A-1852-4184-82B5-7C309790BA78}" dt="2021-01-14T09:08:19.722" v="57"/>
          <ac:picMkLst>
            <pc:docMk/>
            <pc:sldMk cId="45113299" sldId="343"/>
            <ac:picMk id="4" creationId="{00000000-0000-0000-0000-000000000000}"/>
          </ac:picMkLst>
        </pc:picChg>
        <pc:picChg chg="del">
          <ac:chgData name="Ans Withagen" userId="S::wian03@visio.org::6e97d0d6-412b-494e-9df4-3d70bbcc2980" providerId="AD" clId="Web-{F43D070A-1852-4184-82B5-7C309790BA78}" dt="2021-01-14T09:08:20.597" v="58"/>
          <ac:picMkLst>
            <pc:docMk/>
            <pc:sldMk cId="45113299" sldId="343"/>
            <ac:picMk id="5" creationId="{00000000-0000-0000-0000-000000000000}"/>
          </ac:picMkLst>
        </pc:picChg>
        <pc:picChg chg="del">
          <ac:chgData name="Ans Withagen" userId="S::wian03@visio.org::6e97d0d6-412b-494e-9df4-3d70bbcc2980" providerId="AD" clId="Web-{F43D070A-1852-4184-82B5-7C309790BA78}" dt="2021-01-14T09:08:21.597" v="59"/>
          <ac:picMkLst>
            <pc:docMk/>
            <pc:sldMk cId="45113299" sldId="343"/>
            <ac:picMk id="6" creationId="{00000000-0000-0000-0000-000000000000}"/>
          </ac:picMkLst>
        </pc:picChg>
      </pc:sldChg>
      <pc:sldChg chg="modSp add replId">
        <pc:chgData name="Ans Withagen" userId="S::wian03@visio.org::6e97d0d6-412b-494e-9df4-3d70bbcc2980" providerId="AD" clId="Web-{F43D070A-1852-4184-82B5-7C309790BA78}" dt="2021-01-14T09:11:08.883" v="81" actId="1076"/>
        <pc:sldMkLst>
          <pc:docMk/>
          <pc:sldMk cId="3107761196" sldId="344"/>
        </pc:sldMkLst>
        <pc:spChg chg="mod">
          <ac:chgData name="Ans Withagen" userId="S::wian03@visio.org::6e97d0d6-412b-494e-9df4-3d70bbcc2980" providerId="AD" clId="Web-{F43D070A-1852-4184-82B5-7C309790BA78}" dt="2021-01-14T09:10:23.163" v="76" actId="20577"/>
          <ac:spMkLst>
            <pc:docMk/>
            <pc:sldMk cId="3107761196" sldId="344"/>
            <ac:spMk id="3" creationId="{00000000-0000-0000-0000-000000000000}"/>
          </ac:spMkLst>
        </pc:spChg>
        <pc:spChg chg="mod">
          <ac:chgData name="Ans Withagen" userId="S::wian03@visio.org::6e97d0d6-412b-494e-9df4-3d70bbcc2980" providerId="AD" clId="Web-{F43D070A-1852-4184-82B5-7C309790BA78}" dt="2021-01-14T09:11:08.883" v="81" actId="1076"/>
          <ac:spMkLst>
            <pc:docMk/>
            <pc:sldMk cId="3107761196" sldId="344"/>
            <ac:spMk id="8" creationId="{00000000-0000-0000-0000-000000000000}"/>
          </ac:spMkLst>
        </pc:spChg>
      </pc:sldChg>
      <pc:sldChg chg="addSp modSp add replId">
        <pc:chgData name="Ans Withagen" userId="S::wian03@visio.org::6e97d0d6-412b-494e-9df4-3d70bbcc2980" providerId="AD" clId="Web-{F43D070A-1852-4184-82B5-7C309790BA78}" dt="2021-01-14T09:12:23.916" v="95" actId="1076"/>
        <pc:sldMkLst>
          <pc:docMk/>
          <pc:sldMk cId="4157645467" sldId="345"/>
        </pc:sldMkLst>
        <pc:spChg chg="mod">
          <ac:chgData name="Ans Withagen" userId="S::wian03@visio.org::6e97d0d6-412b-494e-9df4-3d70bbcc2980" providerId="AD" clId="Web-{F43D070A-1852-4184-82B5-7C309790BA78}" dt="2021-01-14T09:12:01.728" v="91" actId="20577"/>
          <ac:spMkLst>
            <pc:docMk/>
            <pc:sldMk cId="4157645467" sldId="345"/>
            <ac:spMk id="3" creationId="{00000000-0000-0000-0000-000000000000}"/>
          </ac:spMkLst>
        </pc:spChg>
        <pc:spChg chg="mod">
          <ac:chgData name="Ans Withagen" userId="S::wian03@visio.org::6e97d0d6-412b-494e-9df4-3d70bbcc2980" providerId="AD" clId="Web-{F43D070A-1852-4184-82B5-7C309790BA78}" dt="2021-01-14T09:12:05.025" v="92" actId="20577"/>
          <ac:spMkLst>
            <pc:docMk/>
            <pc:sldMk cId="4157645467" sldId="345"/>
            <ac:spMk id="8" creationId="{00000000-0000-0000-0000-000000000000}"/>
          </ac:spMkLst>
        </pc:spChg>
        <pc:picChg chg="add mod">
          <ac:chgData name="Ans Withagen" userId="S::wian03@visio.org::6e97d0d6-412b-494e-9df4-3d70bbcc2980" providerId="AD" clId="Web-{F43D070A-1852-4184-82B5-7C309790BA78}" dt="2021-01-14T09:12:23.916" v="95" actId="1076"/>
          <ac:picMkLst>
            <pc:docMk/>
            <pc:sldMk cId="4157645467" sldId="345"/>
            <ac:picMk id="4" creationId="{A08793FB-C7F9-44A6-AB3F-4A93F328E3FB}"/>
          </ac:picMkLst>
        </pc:picChg>
      </pc:sldChg>
    </pc:docChg>
  </pc:docChgLst>
  <pc:docChgLst>
    <pc:chgData name="Brenda Zwijnenburg" userId="S::bzwijnen@visio.org::8008ebb3-2ab2-4683-bb85-82dcae36664b" providerId="AD" clId="Web-{18DF39E8-335F-4F69-A457-5F7DE17A16BD}"/>
    <pc:docChg chg="modSld">
      <pc:chgData name="Brenda Zwijnenburg" userId="S::bzwijnen@visio.org::8008ebb3-2ab2-4683-bb85-82dcae36664b" providerId="AD" clId="Web-{18DF39E8-335F-4F69-A457-5F7DE17A16BD}" dt="2021-01-18T20:32:55.545" v="8" actId="20577"/>
      <pc:docMkLst>
        <pc:docMk/>
      </pc:docMkLst>
      <pc:sldChg chg="modSp">
        <pc:chgData name="Brenda Zwijnenburg" userId="S::bzwijnen@visio.org::8008ebb3-2ab2-4683-bb85-82dcae36664b" providerId="AD" clId="Web-{18DF39E8-335F-4F69-A457-5F7DE17A16BD}" dt="2021-01-18T20:32:55.545" v="8" actId="20577"/>
        <pc:sldMkLst>
          <pc:docMk/>
          <pc:sldMk cId="816687596" sldId="363"/>
        </pc:sldMkLst>
        <pc:spChg chg="mod">
          <ac:chgData name="Brenda Zwijnenburg" userId="S::bzwijnen@visio.org::8008ebb3-2ab2-4683-bb85-82dcae36664b" providerId="AD" clId="Web-{18DF39E8-335F-4F69-A457-5F7DE17A16BD}" dt="2021-01-18T20:32:55.545" v="8" actId="20577"/>
          <ac:spMkLst>
            <pc:docMk/>
            <pc:sldMk cId="816687596" sldId="363"/>
            <ac:spMk id="8" creationId="{00000000-0000-0000-0000-000000000000}"/>
          </ac:spMkLst>
        </pc:spChg>
      </pc:sldChg>
    </pc:docChg>
  </pc:docChgLst>
  <pc:docChgLst>
    <pc:chgData name="Ans Withagen" userId="S::wian03@visio.org::6e97d0d6-412b-494e-9df4-3d70bbcc2980" providerId="AD" clId="Web-{430D067D-0500-4BB9-9762-A9E7994302A1}"/>
    <pc:docChg chg="modSld">
      <pc:chgData name="Ans Withagen" userId="S::wian03@visio.org::6e97d0d6-412b-494e-9df4-3d70bbcc2980" providerId="AD" clId="Web-{430D067D-0500-4BB9-9762-A9E7994302A1}" dt="2021-01-13T14:04:57.393" v="4" actId="20577"/>
      <pc:docMkLst>
        <pc:docMk/>
      </pc:docMkLst>
      <pc:sldChg chg="modSp">
        <pc:chgData name="Ans Withagen" userId="S::wian03@visio.org::6e97d0d6-412b-494e-9df4-3d70bbcc2980" providerId="AD" clId="Web-{430D067D-0500-4BB9-9762-A9E7994302A1}" dt="2021-01-13T14:04:32.158" v="2" actId="20577"/>
        <pc:sldMkLst>
          <pc:docMk/>
          <pc:sldMk cId="667933324" sldId="289"/>
        </pc:sldMkLst>
        <pc:spChg chg="mod">
          <ac:chgData name="Ans Withagen" userId="S::wian03@visio.org::6e97d0d6-412b-494e-9df4-3d70bbcc2980" providerId="AD" clId="Web-{430D067D-0500-4BB9-9762-A9E7994302A1}" dt="2021-01-13T14:04:32.158" v="2" actId="20577"/>
          <ac:spMkLst>
            <pc:docMk/>
            <pc:sldMk cId="667933324" sldId="289"/>
            <ac:spMk id="5" creationId="{CBC7530F-F98C-4D9D-9168-2AE8A9E2CC77}"/>
          </ac:spMkLst>
        </pc:spChg>
      </pc:sldChg>
      <pc:sldChg chg="modSp">
        <pc:chgData name="Ans Withagen" userId="S::wian03@visio.org::6e97d0d6-412b-494e-9df4-3d70bbcc2980" providerId="AD" clId="Web-{430D067D-0500-4BB9-9762-A9E7994302A1}" dt="2021-01-13T14:04:57.393" v="4" actId="20577"/>
        <pc:sldMkLst>
          <pc:docMk/>
          <pc:sldMk cId="109229188" sldId="335"/>
        </pc:sldMkLst>
        <pc:spChg chg="mod">
          <ac:chgData name="Ans Withagen" userId="S::wian03@visio.org::6e97d0d6-412b-494e-9df4-3d70bbcc2980" providerId="AD" clId="Web-{430D067D-0500-4BB9-9762-A9E7994302A1}" dt="2021-01-13T14:04:57.393" v="4" actId="20577"/>
          <ac:spMkLst>
            <pc:docMk/>
            <pc:sldMk cId="109229188" sldId="335"/>
            <ac:spMk id="2" creationId="{9A69F40B-E287-4A23-804A-30168A309B3A}"/>
          </ac:spMkLst>
        </pc:spChg>
      </pc:sldChg>
    </pc:docChg>
  </pc:docChgLst>
  <pc:docChgLst>
    <pc:chgData name="Brenda Zwijnenburg" userId="S::bzwijnen@visio.org::8008ebb3-2ab2-4683-bb85-82dcae36664b" providerId="AD" clId="Web-{495248E4-942E-4BA6-B8B4-FF9EBBFF524B}"/>
    <pc:docChg chg="addSld modSld">
      <pc:chgData name="Brenda Zwijnenburg" userId="S::bzwijnen@visio.org::8008ebb3-2ab2-4683-bb85-82dcae36664b" providerId="AD" clId="Web-{495248E4-942E-4BA6-B8B4-FF9EBBFF524B}" dt="2021-01-13T13:03:41.630" v="25" actId="20577"/>
      <pc:docMkLst>
        <pc:docMk/>
      </pc:docMkLst>
      <pc:sldChg chg="addSp delSp modSp">
        <pc:chgData name="Brenda Zwijnenburg" userId="S::bzwijnen@visio.org::8008ebb3-2ab2-4683-bb85-82dcae36664b" providerId="AD" clId="Web-{495248E4-942E-4BA6-B8B4-FF9EBBFF524B}" dt="2021-01-13T13:02:47.566" v="18" actId="14100"/>
        <pc:sldMkLst>
          <pc:docMk/>
          <pc:sldMk cId="2943841335" sldId="332"/>
        </pc:sldMkLst>
        <pc:spChg chg="mod">
          <ac:chgData name="Brenda Zwijnenburg" userId="S::bzwijnen@visio.org::8008ebb3-2ab2-4683-bb85-82dcae36664b" providerId="AD" clId="Web-{495248E4-942E-4BA6-B8B4-FF9EBBFF524B}" dt="2021-01-13T13:02:47.566" v="18" actId="14100"/>
          <ac:spMkLst>
            <pc:docMk/>
            <pc:sldMk cId="2943841335" sldId="332"/>
            <ac:spMk id="4" creationId="{D43CEE2E-8146-440D-9284-E19FD4819BDC}"/>
          </ac:spMkLst>
        </pc:spChg>
        <pc:spChg chg="del">
          <ac:chgData name="Brenda Zwijnenburg" userId="S::bzwijnen@visio.org::8008ebb3-2ab2-4683-bb85-82dcae36664b" providerId="AD" clId="Web-{495248E4-942E-4BA6-B8B4-FF9EBBFF524B}" dt="2021-01-13T12:55:23.240" v="0"/>
          <ac:spMkLst>
            <pc:docMk/>
            <pc:sldMk cId="2943841335" sldId="332"/>
            <ac:spMk id="5" creationId="{27CE8E09-5993-492F-8122-3BB76E4F98F2}"/>
          </ac:spMkLst>
        </pc:spChg>
        <pc:spChg chg="mod">
          <ac:chgData name="Brenda Zwijnenburg" userId="S::bzwijnen@visio.org::8008ebb3-2ab2-4683-bb85-82dcae36664b" providerId="AD" clId="Web-{495248E4-942E-4BA6-B8B4-FF9EBBFF524B}" dt="2021-01-13T12:56:12.288" v="11" actId="14100"/>
          <ac:spMkLst>
            <pc:docMk/>
            <pc:sldMk cId="2943841335" sldId="332"/>
            <ac:spMk id="6" creationId="{E7BC9CD9-825C-4097-9C3C-0A8E619908D8}"/>
          </ac:spMkLst>
        </pc:spChg>
        <pc:spChg chg="add del mod">
          <ac:chgData name="Brenda Zwijnenburg" userId="S::bzwijnen@visio.org::8008ebb3-2ab2-4683-bb85-82dcae36664b" providerId="AD" clId="Web-{495248E4-942E-4BA6-B8B4-FF9EBBFF524B}" dt="2021-01-13T12:55:42.725" v="3"/>
          <ac:spMkLst>
            <pc:docMk/>
            <pc:sldMk cId="2943841335" sldId="332"/>
            <ac:spMk id="8" creationId="{495CBD9C-B0E7-4362-A721-8922C7BA0B73}"/>
          </ac:spMkLst>
        </pc:spChg>
        <pc:spChg chg="add del mod">
          <ac:chgData name="Brenda Zwijnenburg" userId="S::bzwijnen@visio.org::8008ebb3-2ab2-4683-bb85-82dcae36664b" providerId="AD" clId="Web-{495248E4-942E-4BA6-B8B4-FF9EBBFF524B}" dt="2021-01-13T12:56:17.914" v="13"/>
          <ac:spMkLst>
            <pc:docMk/>
            <pc:sldMk cId="2943841335" sldId="332"/>
            <ac:spMk id="11" creationId="{56138D24-FD05-4C9C-84F8-AE92F98ACE20}"/>
          </ac:spMkLst>
        </pc:spChg>
        <pc:spChg chg="add del mod">
          <ac:chgData name="Brenda Zwijnenburg" userId="S::bzwijnen@visio.org::8008ebb3-2ab2-4683-bb85-82dcae36664b" providerId="AD" clId="Web-{495248E4-942E-4BA6-B8B4-FF9EBBFF524B}" dt="2021-01-13T13:02:23.128" v="16"/>
          <ac:spMkLst>
            <pc:docMk/>
            <pc:sldMk cId="2943841335" sldId="332"/>
            <ac:spMk id="14" creationId="{819CA353-E820-4F67-B2CF-2A27F223025E}"/>
          </ac:spMkLst>
        </pc:spChg>
        <pc:picChg chg="add del mod ord modCrop">
          <ac:chgData name="Brenda Zwijnenburg" userId="S::bzwijnen@visio.org::8008ebb3-2ab2-4683-bb85-82dcae36664b" providerId="AD" clId="Web-{495248E4-942E-4BA6-B8B4-FF9EBBFF524B}" dt="2021-01-13T12:55:27.912" v="2"/>
          <ac:picMkLst>
            <pc:docMk/>
            <pc:sldMk cId="2943841335" sldId="332"/>
            <ac:picMk id="2" creationId="{F5B42733-4E28-4F24-B6AC-A08250A9F33B}"/>
          </ac:picMkLst>
        </pc:picChg>
        <pc:picChg chg="add del mod ord modCrop">
          <ac:chgData name="Brenda Zwijnenburg" userId="S::bzwijnen@visio.org::8008ebb3-2ab2-4683-bb85-82dcae36664b" providerId="AD" clId="Web-{495248E4-942E-4BA6-B8B4-FF9EBBFF524B}" dt="2021-01-13T12:55:55.616" v="8"/>
          <ac:picMkLst>
            <pc:docMk/>
            <pc:sldMk cId="2943841335" sldId="332"/>
            <ac:picMk id="9" creationId="{42FCEF6D-EDA9-44F7-96F4-01F176575072}"/>
          </ac:picMkLst>
        </pc:picChg>
        <pc:picChg chg="add del mod ord modCrop">
          <ac:chgData name="Brenda Zwijnenburg" userId="S::bzwijnen@visio.org::8008ebb3-2ab2-4683-bb85-82dcae36664b" providerId="AD" clId="Web-{495248E4-942E-4BA6-B8B4-FF9EBBFF524B}" dt="2021-01-13T13:00:57.594" v="14"/>
          <ac:picMkLst>
            <pc:docMk/>
            <pc:sldMk cId="2943841335" sldId="332"/>
            <ac:picMk id="12" creationId="{F93769E4-E508-4726-BEC8-80DD060AE94B}"/>
          </ac:picMkLst>
        </pc:picChg>
        <pc:picChg chg="add mod ord modCrop">
          <ac:chgData name="Brenda Zwijnenburg" userId="S::bzwijnen@visio.org::8008ebb3-2ab2-4683-bb85-82dcae36664b" providerId="AD" clId="Web-{495248E4-942E-4BA6-B8B4-FF9EBBFF524B}" dt="2021-01-13T13:02:23.128" v="16"/>
          <ac:picMkLst>
            <pc:docMk/>
            <pc:sldMk cId="2943841335" sldId="332"/>
            <ac:picMk id="15" creationId="{3B9ABB84-116E-4056-984F-501AF236B342}"/>
          </ac:picMkLst>
        </pc:picChg>
      </pc:sldChg>
      <pc:sldChg chg="modSp new">
        <pc:chgData name="Brenda Zwijnenburg" userId="S::bzwijnen@visio.org::8008ebb3-2ab2-4683-bb85-82dcae36664b" providerId="AD" clId="Web-{495248E4-942E-4BA6-B8B4-FF9EBBFF524B}" dt="2021-01-13T13:03:41.630" v="25" actId="20577"/>
        <pc:sldMkLst>
          <pc:docMk/>
          <pc:sldMk cId="3120475388" sldId="333"/>
        </pc:sldMkLst>
        <pc:spChg chg="mod">
          <ac:chgData name="Brenda Zwijnenburg" userId="S::bzwijnen@visio.org::8008ebb3-2ab2-4683-bb85-82dcae36664b" providerId="AD" clId="Web-{495248E4-942E-4BA6-B8B4-FF9EBBFF524B}" dt="2021-01-13T13:03:41.630" v="25" actId="20577"/>
          <ac:spMkLst>
            <pc:docMk/>
            <pc:sldMk cId="3120475388" sldId="333"/>
            <ac:spMk id="4" creationId="{7E98BD9A-CADF-48EE-AFAF-95821A952373}"/>
          </ac:spMkLst>
        </pc:spChg>
      </pc:sldChg>
    </pc:docChg>
  </pc:docChgLst>
  <pc:docChgLst>
    <pc:chgData name="Anneke Blok" userId="S::blan02@visio.org::1887580c-0c99-4368-b151-aa45eb32e7a0" providerId="AD" clId="Web-{775E0B3E-CAFB-4A17-B96C-E79EC0483C2F}"/>
    <pc:docChg chg="addSld delSld modSld">
      <pc:chgData name="Anneke Blok" userId="S::blan02@visio.org::1887580c-0c99-4368-b151-aa45eb32e7a0" providerId="AD" clId="Web-{775E0B3E-CAFB-4A17-B96C-E79EC0483C2F}" dt="2021-01-17T11:30:33.881" v="75"/>
      <pc:docMkLst>
        <pc:docMk/>
      </pc:docMkLst>
      <pc:sldChg chg="modSp del">
        <pc:chgData name="Anneke Blok" userId="S::blan02@visio.org::1887580c-0c99-4368-b151-aa45eb32e7a0" providerId="AD" clId="Web-{775E0B3E-CAFB-4A17-B96C-E79EC0483C2F}" dt="2021-01-17T11:30:33.881" v="75"/>
        <pc:sldMkLst>
          <pc:docMk/>
          <pc:sldMk cId="1785768613" sldId="311"/>
        </pc:sldMkLst>
        <pc:spChg chg="mod">
          <ac:chgData name="Anneke Blok" userId="S::blan02@visio.org::1887580c-0c99-4368-b151-aa45eb32e7a0" providerId="AD" clId="Web-{775E0B3E-CAFB-4A17-B96C-E79EC0483C2F}" dt="2021-01-17T11:26:59.657" v="22" actId="20577"/>
          <ac:spMkLst>
            <pc:docMk/>
            <pc:sldMk cId="1785768613" sldId="311"/>
            <ac:spMk id="2" creationId="{00000000-0000-0000-0000-000000000000}"/>
          </ac:spMkLst>
        </pc:spChg>
        <pc:spChg chg="mod">
          <ac:chgData name="Anneke Blok" userId="S::blan02@visio.org::1887580c-0c99-4368-b151-aa45eb32e7a0" providerId="AD" clId="Web-{775E0B3E-CAFB-4A17-B96C-E79EC0483C2F}" dt="2021-01-17T11:27:25.908" v="42" actId="20577"/>
          <ac:spMkLst>
            <pc:docMk/>
            <pc:sldMk cId="1785768613" sldId="311"/>
            <ac:spMk id="3" creationId="{00000000-0000-0000-0000-000000000000}"/>
          </ac:spMkLst>
        </pc:spChg>
        <pc:picChg chg="mod">
          <ac:chgData name="Anneke Blok" userId="S::blan02@visio.org::1887580c-0c99-4368-b151-aa45eb32e7a0" providerId="AD" clId="Web-{775E0B3E-CAFB-4A17-B96C-E79EC0483C2F}" dt="2021-01-17T11:27:02.563" v="23" actId="1076"/>
          <ac:picMkLst>
            <pc:docMk/>
            <pc:sldMk cId="1785768613" sldId="311"/>
            <ac:picMk id="5" creationId="{00000000-0000-0000-0000-000000000000}"/>
          </ac:picMkLst>
        </pc:picChg>
      </pc:sldChg>
      <pc:sldChg chg="addSp modSp new">
        <pc:chgData name="Anneke Blok" userId="S::blan02@visio.org::1887580c-0c99-4368-b151-aa45eb32e7a0" providerId="AD" clId="Web-{775E0B3E-CAFB-4A17-B96C-E79EC0483C2F}" dt="2021-01-17T11:30:19.912" v="74"/>
        <pc:sldMkLst>
          <pc:docMk/>
          <pc:sldMk cId="458533356" sldId="366"/>
        </pc:sldMkLst>
        <pc:spChg chg="mod">
          <ac:chgData name="Anneke Blok" userId="S::blan02@visio.org::1887580c-0c99-4368-b151-aa45eb32e7a0" providerId="AD" clId="Web-{775E0B3E-CAFB-4A17-B96C-E79EC0483C2F}" dt="2021-01-17T11:29:46.427" v="63" actId="20577"/>
          <ac:spMkLst>
            <pc:docMk/>
            <pc:sldMk cId="458533356" sldId="366"/>
            <ac:spMk id="2" creationId="{0BBAEE82-0165-4823-BA39-D3A154D8A1B5}"/>
          </ac:spMkLst>
        </pc:spChg>
        <pc:spChg chg="mod">
          <ac:chgData name="Anneke Blok" userId="S::blan02@visio.org::1887580c-0c99-4368-b151-aa45eb32e7a0" providerId="AD" clId="Web-{775E0B3E-CAFB-4A17-B96C-E79EC0483C2F}" dt="2021-01-17T11:30:08.724" v="73" actId="20577"/>
          <ac:spMkLst>
            <pc:docMk/>
            <pc:sldMk cId="458533356" sldId="366"/>
            <ac:spMk id="3" creationId="{8004BF60-068A-4863-926E-FF9E210FAD1F}"/>
          </ac:spMkLst>
        </pc:spChg>
        <pc:picChg chg="add">
          <ac:chgData name="Anneke Blok" userId="S::blan02@visio.org::1887580c-0c99-4368-b151-aa45eb32e7a0" providerId="AD" clId="Web-{775E0B3E-CAFB-4A17-B96C-E79EC0483C2F}" dt="2021-01-17T11:30:19.912" v="74"/>
          <ac:picMkLst>
            <pc:docMk/>
            <pc:sldMk cId="458533356" sldId="366"/>
            <ac:picMk id="5" creationId="{D31739D6-638F-4D8B-8711-25B223F28A5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8" name="Picture 14" descr="visio_logo_RGB_J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53975"/>
            <a:ext cx="1655762" cy="56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4824000" y="115200"/>
            <a:ext cx="2037600" cy="39600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pPr>
              <a:lnSpc>
                <a:spcPct val="100000"/>
              </a:lnSpc>
              <a:buNone/>
            </a:pPr>
            <a:endParaRPr lang="nl-NL" sz="800" b="1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2"/>
          </p:nvPr>
        </p:nvSpPr>
        <p:spPr>
          <a:xfrm>
            <a:off x="4824000" y="468000"/>
            <a:ext cx="2037600" cy="39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/>
            </a:lvl1pPr>
          </a:lstStyle>
          <a:p>
            <a:pPr>
              <a:lnSpc>
                <a:spcPct val="100000"/>
              </a:lnSpc>
              <a:buNone/>
            </a:pPr>
            <a:endParaRPr lang="nl-NL" sz="80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quarter" idx="1"/>
          </p:nvPr>
        </p:nvSpPr>
        <p:spPr>
          <a:xfrm>
            <a:off x="4824000" y="8668800"/>
            <a:ext cx="1800000" cy="180000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pPr algn="l">
              <a:lnSpc>
                <a:spcPct val="100000"/>
              </a:lnSpc>
              <a:buNone/>
            </a:pPr>
            <a:r>
              <a:rPr lang="nl-NL" sz="800" b="1"/>
              <a:t>Datum</a:t>
            </a:r>
            <a:r>
              <a:rPr lang="nl-NL" sz="800"/>
              <a:t> </a:t>
            </a:r>
            <a:fld id="{3401724F-B82F-4195-9132-B2E0E1CFCD57}" type="datetimeFigureOut">
              <a:rPr lang="nl-NL" sz="800" smtClean="0"/>
              <a:pPr algn="l">
                <a:lnSpc>
                  <a:spcPct val="100000"/>
                </a:lnSpc>
                <a:buNone/>
              </a:pPr>
              <a:t>28-4-2021</a:t>
            </a:fld>
            <a:endParaRPr lang="nl-NL" sz="80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4824000" y="8409600"/>
            <a:ext cx="18000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/>
            </a:lvl1pPr>
          </a:lstStyle>
          <a:p>
            <a:pPr algn="l">
              <a:lnSpc>
                <a:spcPct val="100000"/>
              </a:lnSpc>
              <a:buNone/>
            </a:pPr>
            <a:r>
              <a:rPr lang="nl-NL" sz="800" b="1"/>
              <a:t>Pagina</a:t>
            </a:r>
            <a:r>
              <a:rPr lang="nl-NL" sz="800"/>
              <a:t> </a:t>
            </a:r>
            <a:fld id="{C265311B-2816-4EB5-9C7B-6FFCB421AFCC}" type="slidenum">
              <a:rPr lang="nl-NL" sz="800" smtClean="0"/>
              <a:pPr algn="l">
                <a:lnSpc>
                  <a:spcPct val="100000"/>
                </a:lnSpc>
                <a:buNone/>
              </a:pPr>
              <a:t>‹nr.›</a:t>
            </a:fld>
            <a:endParaRPr lang="nl-NL" sz="800"/>
          </a:p>
        </p:txBody>
      </p:sp>
    </p:spTree>
    <p:extLst>
      <p:ext uri="{BB962C8B-B14F-4D97-AF65-F5344CB8AC3E}">
        <p14:creationId xmlns:p14="http://schemas.microsoft.com/office/powerpoint/2010/main" val="25102297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824000" y="241393"/>
            <a:ext cx="2036762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400"/>
              </a:lnSpc>
              <a:buFontTx/>
              <a:buNone/>
              <a:defRPr sz="800" b="1"/>
            </a:lvl1pPr>
          </a:lstStyle>
          <a:p>
            <a:r>
              <a:rPr lang="nl-NL" altLang="en-US"/>
              <a:t>&lt;Typ titel via Beeld, Koptekst en voettekst, Koptekst&gt;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824000" y="8880388"/>
            <a:ext cx="1800225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 b="1"/>
            </a:lvl1pPr>
          </a:lstStyle>
          <a:p>
            <a:r>
              <a:rPr lang="nl-NL" altLang="en-US"/>
              <a:t>Datum  </a:t>
            </a:r>
            <a:fld id="{029D13DD-0625-4138-A5BA-F7A72B7D14BA}" type="datetime1">
              <a:rPr lang="nl-NL" altLang="en-US" b="0"/>
              <a:pPr/>
              <a:t>28-4-2021</a:t>
            </a:fld>
            <a:endParaRPr lang="nl-NL" altLang="en-US" b="0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82675" y="1444625"/>
            <a:ext cx="4308475" cy="322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79500" y="5000625"/>
            <a:ext cx="5470525" cy="363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de opmaakprofielen van de modeltekst te bewerken</a:t>
            </a:r>
          </a:p>
          <a:p>
            <a:pPr lvl="1"/>
            <a:r>
              <a:rPr lang="nl-NL" altLang="en-US"/>
              <a:t>Tweede niveau</a:t>
            </a:r>
          </a:p>
          <a:p>
            <a:pPr lvl="2"/>
            <a:r>
              <a:rPr lang="nl-NL" altLang="en-US"/>
              <a:t>Derde niveau</a:t>
            </a:r>
          </a:p>
          <a:p>
            <a:pPr lvl="3"/>
            <a:r>
              <a:rPr lang="nl-NL" altLang="en-US"/>
              <a:t>Vierde niveau</a:t>
            </a:r>
          </a:p>
          <a:p>
            <a:pPr lvl="4"/>
            <a:r>
              <a:rPr lang="nl-NL" altLang="en-US"/>
              <a:t>Vijfde niveau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824000" y="593818"/>
            <a:ext cx="2032000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400"/>
              </a:lnSpc>
              <a:buFontTx/>
              <a:buNone/>
              <a:defRPr sz="800"/>
            </a:lvl1pPr>
          </a:lstStyle>
          <a:p>
            <a:r>
              <a:rPr lang="nl-NL" altLang="en-US"/>
              <a:t>&lt;Typ subtitel via Beeld, Koptekst en voettekst, Voettekst&gt;</a:t>
            </a:r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824000" y="8623213"/>
            <a:ext cx="1800225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 b="1"/>
            </a:lvl1pPr>
          </a:lstStyle>
          <a:p>
            <a:r>
              <a:rPr lang="nl-NL" altLang="en-US"/>
              <a:t>Pagina </a:t>
            </a:r>
            <a:r>
              <a:rPr lang="nl-NL" altLang="en-US" b="0"/>
              <a:t> </a:t>
            </a:r>
            <a:fld id="{5A3E2A90-FE05-4E6A-BF08-C9669C951B85}" type="slidenum">
              <a:rPr lang="nl-NL" altLang="en-US" b="0"/>
              <a:pPr/>
              <a:t>‹nr.›</a:t>
            </a:fld>
            <a:endParaRPr lang="nl-NL" altLang="en-US" b="0"/>
          </a:p>
        </p:txBody>
      </p:sp>
      <p:pic>
        <p:nvPicPr>
          <p:cNvPr id="26633" name="Picture 9" descr="visio_logo_RGB_J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411163"/>
            <a:ext cx="1655762" cy="56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32900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fontAlgn="base">
      <a:lnSpc>
        <a:spcPts val="1400"/>
      </a:lnSpc>
      <a:spcBef>
        <a:spcPct val="0"/>
      </a:spcBef>
      <a:spcAft>
        <a:spcPct val="0"/>
      </a:spcAft>
      <a:buFont typeface="Wingdings" pitchFamily="2" charset="2"/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265113" indent="87313" algn="l" rtl="0" fontAlgn="base">
      <a:lnSpc>
        <a:spcPts val="1400"/>
      </a:lnSpc>
      <a:spcBef>
        <a:spcPct val="0"/>
      </a:spcBef>
      <a:spcAft>
        <a:spcPct val="0"/>
      </a:spcAft>
      <a:buFont typeface="Wingdings" pitchFamily="2" charset="2"/>
      <a:buChar char="§"/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542925" indent="95250" algn="l" rtl="0" fontAlgn="base">
      <a:lnSpc>
        <a:spcPts val="1400"/>
      </a:lnSpc>
      <a:spcBef>
        <a:spcPct val="0"/>
      </a:spcBef>
      <a:spcAft>
        <a:spcPct val="0"/>
      </a:spcAft>
      <a:buFont typeface="Verdana" pitchFamily="34" charset="0"/>
      <a:buChar char="-"/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819150" indent="85725" algn="l" rtl="0" fontAlgn="base">
      <a:lnSpc>
        <a:spcPts val="1400"/>
      </a:lnSpc>
      <a:spcBef>
        <a:spcPct val="0"/>
      </a:spcBef>
      <a:spcAft>
        <a:spcPct val="0"/>
      </a:spcAft>
      <a:buFont typeface="Verdana" pitchFamily="34" charset="0"/>
      <a:buChar char="-"/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085850" indent="85725" algn="l" rtl="0" fontAlgn="base">
      <a:lnSpc>
        <a:spcPts val="1400"/>
      </a:lnSpc>
      <a:spcBef>
        <a:spcPct val="0"/>
      </a:spcBef>
      <a:spcAft>
        <a:spcPct val="0"/>
      </a:spcAft>
      <a:buFont typeface="Verdana" pitchFamily="34" charset="0"/>
      <a:buChar char="-"/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085850" y="1444625"/>
            <a:ext cx="4302125" cy="32258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nl-NL" altLang="en-US"/>
              <a:t>&lt;Typ titel via Beeld, Koptekst en voettekst, Koptekst&gt;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nl-NL" altLang="en-US"/>
              <a:t>Datum  </a:t>
            </a:r>
            <a:fld id="{029D13DD-0625-4138-A5BA-F7A72B7D14BA}" type="datetime1">
              <a:rPr lang="nl-NL" altLang="en-US" b="0" smtClean="0"/>
              <a:pPr/>
              <a:t>28-4-2021</a:t>
            </a:fld>
            <a:endParaRPr lang="nl-NL" altLang="en-US" b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nl-NL" altLang="en-US"/>
              <a:t>&lt;Typ subtitel via Beeld, Koptekst en voettekst, Voettekst&gt;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nl-NL" altLang="en-US"/>
              <a:t>Pagina </a:t>
            </a:r>
            <a:r>
              <a:rPr lang="nl-NL" altLang="en-US" b="0"/>
              <a:t> </a:t>
            </a:r>
            <a:fld id="{5A3E2A90-FE05-4E6A-BF08-C9669C951B85}" type="slidenum">
              <a:rPr lang="nl-NL" altLang="en-US" b="0" smtClean="0"/>
              <a:pPr/>
              <a:t>3</a:t>
            </a:fld>
            <a:endParaRPr lang="nl-NL" altLang="en-US" b="0"/>
          </a:p>
        </p:txBody>
      </p:sp>
    </p:spTree>
    <p:extLst>
      <p:ext uri="{BB962C8B-B14F-4D97-AF65-F5344CB8AC3E}">
        <p14:creationId xmlns:p14="http://schemas.microsoft.com/office/powerpoint/2010/main" val="2254425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085850" y="1444625"/>
            <a:ext cx="4302125" cy="32258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nl-NL" altLang="en-US"/>
              <a:t>&lt;Typ titel via Beeld, Koptekst en voettekst, Koptekst&gt;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nl-NL" altLang="en-US"/>
              <a:t>Datum  </a:t>
            </a:r>
            <a:fld id="{029D13DD-0625-4138-A5BA-F7A72B7D14BA}" type="datetime1">
              <a:rPr lang="nl-NL" altLang="en-US" b="0" smtClean="0"/>
              <a:pPr/>
              <a:t>28-4-2021</a:t>
            </a:fld>
            <a:endParaRPr lang="nl-NL" altLang="en-US" b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nl-NL" altLang="en-US"/>
              <a:t>&lt;Typ subtitel via Beeld, Koptekst en voettekst, Voettekst&gt;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nl-NL" altLang="en-US"/>
              <a:t>Pagina </a:t>
            </a:r>
            <a:r>
              <a:rPr lang="nl-NL" altLang="en-US" b="0"/>
              <a:t> </a:t>
            </a:r>
            <a:fld id="{5A3E2A90-FE05-4E6A-BF08-C9669C951B85}" type="slidenum">
              <a:rPr lang="nl-NL" altLang="en-US" b="0" smtClean="0"/>
              <a:pPr/>
              <a:t>6</a:t>
            </a:fld>
            <a:endParaRPr lang="nl-NL" altLang="en-US" b="0"/>
          </a:p>
        </p:txBody>
      </p:sp>
    </p:spTree>
    <p:extLst>
      <p:ext uri="{BB962C8B-B14F-4D97-AF65-F5344CB8AC3E}">
        <p14:creationId xmlns:p14="http://schemas.microsoft.com/office/powerpoint/2010/main" val="3199776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dia met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60000" y="525783"/>
            <a:ext cx="5471603" cy="804314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78AB9DD-ABB3-4616-AA5A-B2BDB44E6C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112480"/>
            <a:ext cx="9145588" cy="4747108"/>
          </a:xfrm>
          <a:custGeom>
            <a:avLst/>
            <a:gdLst>
              <a:gd name="connsiteX0" fmla="*/ 0 w 9145588"/>
              <a:gd name="connsiteY0" fmla="*/ 0 h 4747108"/>
              <a:gd name="connsiteX1" fmla="*/ 6095175 w 9145588"/>
              <a:gd name="connsiteY1" fmla="*/ 0 h 4747108"/>
              <a:gd name="connsiteX2" fmla="*/ 7441575 w 9145588"/>
              <a:gd name="connsiteY2" fmla="*/ 277200 h 4747108"/>
              <a:gd name="connsiteX3" fmla="*/ 8787975 w 9145588"/>
              <a:gd name="connsiteY3" fmla="*/ 0 h 4747108"/>
              <a:gd name="connsiteX4" fmla="*/ 9145588 w 9145588"/>
              <a:gd name="connsiteY4" fmla="*/ 0 h 4747108"/>
              <a:gd name="connsiteX5" fmla="*/ 9145588 w 9145588"/>
              <a:gd name="connsiteY5" fmla="*/ 4747108 h 4747108"/>
              <a:gd name="connsiteX6" fmla="*/ 0 w 9145588"/>
              <a:gd name="connsiteY6" fmla="*/ 4747108 h 4747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5588" h="4747108">
                <a:moveTo>
                  <a:pt x="0" y="0"/>
                </a:moveTo>
                <a:lnTo>
                  <a:pt x="6095175" y="0"/>
                </a:lnTo>
                <a:lnTo>
                  <a:pt x="7441575" y="277200"/>
                </a:lnTo>
                <a:lnTo>
                  <a:pt x="8787975" y="0"/>
                </a:lnTo>
                <a:lnTo>
                  <a:pt x="9145588" y="0"/>
                </a:lnTo>
                <a:lnTo>
                  <a:pt x="9145588" y="4747108"/>
                </a:lnTo>
                <a:lnTo>
                  <a:pt x="0" y="474710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rgbClr val="0A1758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5" name="Tijdelijke aanduiding voor datum 14"/>
          <p:cNvSpPr>
            <a:spLocks noGrp="1"/>
          </p:cNvSpPr>
          <p:nvPr>
            <p:ph type="dt" sz="half" idx="11"/>
          </p:nvPr>
        </p:nvSpPr>
        <p:spPr>
          <a:xfrm>
            <a:off x="359999" y="1275070"/>
            <a:ext cx="5471603" cy="475200"/>
          </a:xfrm>
          <a:prstGeom prst="rect">
            <a:avLst/>
          </a:prstGeom>
        </p:spPr>
        <p:txBody>
          <a:bodyPr lIns="0" rIns="0"/>
          <a:lstStyle>
            <a:lvl1pPr>
              <a:buFontTx/>
              <a:buNone/>
              <a:defRPr>
                <a:solidFill>
                  <a:srgbClr val="0A1758"/>
                </a:solidFill>
              </a:defRPr>
            </a:lvl1pPr>
          </a:lstStyle>
          <a:p>
            <a:r>
              <a:rPr lang="nl-NL"/>
              <a:t>Datum of naam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68339FC3-2FF8-44E0-95CB-7A52FA59A2FB}"/>
              </a:ext>
            </a:extLst>
          </p:cNvPr>
          <p:cNvGrpSpPr/>
          <p:nvPr userDrawn="1"/>
        </p:nvGrpSpPr>
        <p:grpSpPr>
          <a:xfrm>
            <a:off x="-1588" y="-1"/>
            <a:ext cx="9149188" cy="2398782"/>
            <a:chOff x="-1588" y="-1"/>
            <a:chExt cx="9149188" cy="2398782"/>
          </a:xfrm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B5A16192-1FB8-471A-9D94-96A03279767E}"/>
                </a:ext>
              </a:extLst>
            </p:cNvPr>
            <p:cNvSpPr/>
            <p:nvPr userDrawn="1"/>
          </p:nvSpPr>
          <p:spPr bwMode="auto">
            <a:xfrm>
              <a:off x="-1588" y="1992412"/>
              <a:ext cx="9144000" cy="11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258763" marR="0" indent="-258763" algn="l" defTabSz="914400" rtl="0" eaLnBrk="1" fontAlgn="base" latinLnBrk="0" hangingPunct="1">
                <a:lnSpc>
                  <a:spcPts val="32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endParaRPr kumimoji="0" lang="nl-NL" sz="2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A59B5A7A-2C53-4777-BBF5-2BA9CB6C66DD}"/>
                </a:ext>
              </a:extLst>
            </p:cNvPr>
            <p:cNvSpPr/>
            <p:nvPr userDrawn="1"/>
          </p:nvSpPr>
          <p:spPr bwMode="auto">
            <a:xfrm>
              <a:off x="0" y="-1"/>
              <a:ext cx="9147600" cy="1991144"/>
            </a:xfrm>
            <a:prstGeom prst="rect">
              <a:avLst/>
            </a:prstGeom>
            <a:solidFill>
              <a:srgbClr val="F1E800"/>
            </a:solidFill>
            <a:ln>
              <a:noFill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258763" marR="0" indent="-258763" algn="l" defTabSz="914400" rtl="0" eaLnBrk="1" fontAlgn="base" latinLnBrk="0" hangingPunct="1">
                <a:lnSpc>
                  <a:spcPts val="32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endParaRPr kumimoji="0" lang="nl-NL" sz="2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4" name="Afbeelding 3" descr="Afbeelding met tekening, teken&#10;&#10;Automatisch gegenereerde beschrijving">
              <a:extLst>
                <a:ext uri="{FF2B5EF4-FFF2-40B4-BE49-F238E27FC236}">
                  <a16:creationId xmlns:a16="http://schemas.microsoft.com/office/drawing/2014/main" id="{2079585B-05E9-4D2F-8608-6A5B6B9E60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8347" y="0"/>
              <a:ext cx="2685293" cy="2398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994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259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volg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527676" y="2127241"/>
            <a:ext cx="6274493" cy="6938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/>
              <a:t>Klik om tekst in te voeren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527676" y="836957"/>
            <a:ext cx="7888070" cy="809344"/>
          </a:xfrm>
          <a:prstGeom prst="rect">
            <a:avLst/>
          </a:prstGeom>
        </p:spPr>
        <p:txBody>
          <a:bodyPr/>
          <a:lstStyle>
            <a:lvl1pPr>
              <a:defRPr sz="21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titel in te voeren</a:t>
            </a:r>
          </a:p>
        </p:txBody>
      </p:sp>
    </p:spTree>
    <p:extLst>
      <p:ext uri="{BB962C8B-B14F-4D97-AF65-F5344CB8AC3E}">
        <p14:creationId xmlns:p14="http://schemas.microsoft.com/office/powerpoint/2010/main" val="4100797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9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fld id="{D1861F05-6A55-4674-BF78-FBD7F09CE9EB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9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None/>
              </a:pPr>
              <a:t>28-4-2021</a:t>
            </a:fld>
            <a:endParaRPr lang="nl-NL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9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endParaRPr lang="nl-NL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9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fld id="{DDB9CBB8-E6E1-48E8-9936-0C1ED02FB582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9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None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81834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199" y="1122623"/>
            <a:ext cx="6859191" cy="23881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199" y="3602872"/>
            <a:ext cx="6859191" cy="165614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46" indent="0" algn="ctr">
              <a:buNone/>
              <a:defRPr sz="1500"/>
            </a:lvl2pPr>
            <a:lvl3pPr marL="685891" indent="0" algn="ctr">
              <a:buNone/>
              <a:defRPr sz="1350"/>
            </a:lvl3pPr>
            <a:lvl4pPr marL="1028837" indent="0" algn="ctr">
              <a:buNone/>
              <a:defRPr sz="1200"/>
            </a:lvl4pPr>
            <a:lvl5pPr marL="1371783" indent="0" algn="ctr">
              <a:buNone/>
              <a:defRPr sz="1200"/>
            </a:lvl5pPr>
            <a:lvl6pPr marL="1714729" indent="0" algn="ctr">
              <a:buNone/>
              <a:defRPr sz="1200"/>
            </a:lvl6pPr>
            <a:lvl7pPr marL="2057674" indent="0" algn="ctr">
              <a:buNone/>
              <a:defRPr sz="1200"/>
            </a:lvl7pPr>
            <a:lvl8pPr marL="2400620" indent="0" algn="ctr">
              <a:buNone/>
              <a:defRPr sz="1200"/>
            </a:lvl8pPr>
            <a:lvl9pPr marL="2743566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9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fld id="{D1861F05-6A55-4674-BF78-FBD7F09CE9EB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9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None/>
              </a:pPr>
              <a:t>28-4-2021</a:t>
            </a:fld>
            <a:endParaRPr lang="nl-NL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9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endParaRPr lang="nl-NL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9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fld id="{DDB9CBB8-E6E1-48E8-9936-0C1ED02FB582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9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None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02894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dia zonder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0EF6EB89-3146-42E4-8057-B07DC021EF8E}"/>
              </a:ext>
            </a:extLst>
          </p:cNvPr>
          <p:cNvGrpSpPr/>
          <p:nvPr userDrawn="1"/>
        </p:nvGrpSpPr>
        <p:grpSpPr>
          <a:xfrm>
            <a:off x="-1588" y="-1"/>
            <a:ext cx="9149188" cy="2398782"/>
            <a:chOff x="-1588" y="-1"/>
            <a:chExt cx="9149188" cy="2398782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88E915E6-BF08-42FA-86A1-A46ACFD71D78}"/>
                </a:ext>
              </a:extLst>
            </p:cNvPr>
            <p:cNvSpPr/>
            <p:nvPr userDrawn="1"/>
          </p:nvSpPr>
          <p:spPr bwMode="auto">
            <a:xfrm>
              <a:off x="-1588" y="1992412"/>
              <a:ext cx="9144000" cy="11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258763" marR="0" indent="-258763" algn="l" defTabSz="914400" rtl="0" eaLnBrk="1" fontAlgn="base" latinLnBrk="0" hangingPunct="1">
                <a:lnSpc>
                  <a:spcPts val="32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endParaRPr kumimoji="0" lang="nl-NL" sz="2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87D0AE8B-BDEF-4B8B-AA83-C16F2BC4FB7C}"/>
                </a:ext>
              </a:extLst>
            </p:cNvPr>
            <p:cNvSpPr/>
            <p:nvPr userDrawn="1"/>
          </p:nvSpPr>
          <p:spPr bwMode="auto">
            <a:xfrm>
              <a:off x="0" y="-1"/>
              <a:ext cx="9147600" cy="1991144"/>
            </a:xfrm>
            <a:prstGeom prst="rect">
              <a:avLst/>
            </a:prstGeom>
            <a:solidFill>
              <a:srgbClr val="F1E800"/>
            </a:solidFill>
            <a:ln>
              <a:noFill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258763" marR="0" indent="-258763" algn="l" defTabSz="914400" rtl="0" eaLnBrk="1" fontAlgn="base" latinLnBrk="0" hangingPunct="1">
                <a:lnSpc>
                  <a:spcPts val="32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endParaRPr kumimoji="0" lang="nl-NL" sz="2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2" name="Afbeelding 11" descr="Afbeelding met tekening, teken&#10;&#10;Automatisch gegenereerde beschrijving">
              <a:extLst>
                <a:ext uri="{FF2B5EF4-FFF2-40B4-BE49-F238E27FC236}">
                  <a16:creationId xmlns:a16="http://schemas.microsoft.com/office/drawing/2014/main" id="{8C9BA4FC-E864-43E3-A40E-98A3EDF9F4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8347" y="0"/>
              <a:ext cx="2685293" cy="2398781"/>
            </a:xfrm>
            <a:prstGeom prst="rect">
              <a:avLst/>
            </a:prstGeom>
          </p:spPr>
        </p:pic>
      </p:grpSp>
      <p:sp>
        <p:nvSpPr>
          <p:cNvPr id="3" name="Titel 2"/>
          <p:cNvSpPr>
            <a:spLocks noGrp="1"/>
          </p:cNvSpPr>
          <p:nvPr userDrawn="1">
            <p:ph type="title"/>
          </p:nvPr>
        </p:nvSpPr>
        <p:spPr>
          <a:xfrm>
            <a:off x="360000" y="525783"/>
            <a:ext cx="5471603" cy="804314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15" name="Tijdelijke aanduiding voor datum 14"/>
          <p:cNvSpPr>
            <a:spLocks noGrp="1"/>
          </p:cNvSpPr>
          <p:nvPr userDrawn="1">
            <p:ph type="dt" sz="half" idx="11"/>
          </p:nvPr>
        </p:nvSpPr>
        <p:spPr>
          <a:xfrm>
            <a:off x="359999" y="1275070"/>
            <a:ext cx="5471603" cy="475200"/>
          </a:xfrm>
          <a:prstGeom prst="rect">
            <a:avLst/>
          </a:prstGeom>
        </p:spPr>
        <p:txBody>
          <a:bodyPr lIns="0" rIns="0"/>
          <a:lstStyle>
            <a:lvl1pPr>
              <a:buFontTx/>
              <a:buNone/>
              <a:defRPr>
                <a:solidFill>
                  <a:srgbClr val="0A1758"/>
                </a:solidFill>
              </a:defRPr>
            </a:lvl1pPr>
          </a:lstStyle>
          <a:p>
            <a:r>
              <a:rPr lang="nl-NL"/>
              <a:t>Datum of naam</a:t>
            </a:r>
          </a:p>
        </p:txBody>
      </p:sp>
    </p:spTree>
    <p:extLst>
      <p:ext uri="{BB962C8B-B14F-4D97-AF65-F5344CB8AC3E}">
        <p14:creationId xmlns:p14="http://schemas.microsoft.com/office/powerpoint/2010/main" val="2942009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1368207"/>
            <a:ext cx="8424000" cy="55180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0"/>
          </p:nvPr>
        </p:nvSpPr>
        <p:spPr>
          <a:xfrm>
            <a:off x="359999" y="1969200"/>
            <a:ext cx="8424000" cy="444341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044004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le dia">
    <p:bg>
      <p:bgPr>
        <a:solidFill>
          <a:srgbClr val="F1E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6D3AE7-7B97-49CC-8269-7401F1A7AA85}"/>
              </a:ext>
            </a:extLst>
          </p:cNvPr>
          <p:cNvSpPr/>
          <p:nvPr userDrawn="1"/>
        </p:nvSpPr>
        <p:spPr bwMode="auto">
          <a:xfrm>
            <a:off x="1" y="0"/>
            <a:ext cx="9145588" cy="719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258763" marR="0" indent="-258763" algn="l" defTabSz="914400" rtl="0" eaLnBrk="1" fontAlgn="base" latinLnBrk="0" hangingPunct="1">
              <a:lnSpc>
                <a:spcPts val="327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nl-NL" sz="2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1368207"/>
            <a:ext cx="8424000" cy="55180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0"/>
          </p:nvPr>
        </p:nvSpPr>
        <p:spPr>
          <a:xfrm>
            <a:off x="359999" y="1969200"/>
            <a:ext cx="8424000" cy="444341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FCBEF5-0305-419E-936A-24FFE6601E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949" y="0"/>
            <a:ext cx="1342800" cy="971623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AB66AF86-7099-469D-B957-0234CC1AE1C2}"/>
              </a:ext>
            </a:extLst>
          </p:cNvPr>
          <p:cNvGrpSpPr/>
          <p:nvPr userDrawn="1"/>
        </p:nvGrpSpPr>
        <p:grpSpPr>
          <a:xfrm>
            <a:off x="0" y="-1"/>
            <a:ext cx="9144000" cy="981459"/>
            <a:chOff x="0" y="-1"/>
            <a:chExt cx="9144000" cy="981459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C3261E1D-4617-44E1-9F61-C2F24C55020F}"/>
                </a:ext>
              </a:extLst>
            </p:cNvPr>
            <p:cNvSpPr/>
            <p:nvPr userDrawn="1"/>
          </p:nvSpPr>
          <p:spPr bwMode="auto">
            <a:xfrm>
              <a:off x="0" y="-1"/>
              <a:ext cx="9144000" cy="71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258763" marR="0" indent="-258763" algn="l" defTabSz="914400" rtl="0" eaLnBrk="1" fontAlgn="base" latinLnBrk="0" hangingPunct="1">
                <a:lnSpc>
                  <a:spcPts val="32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endParaRPr kumimoji="0" lang="nl-NL" sz="2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4" name="Afbeelding 3" descr="Afbeelding met tekening, teken&#10;&#10;Automatisch gegenereerde beschrijving">
              <a:extLst>
                <a:ext uri="{FF2B5EF4-FFF2-40B4-BE49-F238E27FC236}">
                  <a16:creationId xmlns:a16="http://schemas.microsoft.com/office/drawing/2014/main" id="{064758F5-B56E-4767-AF9E-1EB396DC7D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3733" y="0"/>
              <a:ext cx="1350267" cy="9814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1515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uwe dia">
    <p:bg>
      <p:bgPr>
        <a:solidFill>
          <a:srgbClr val="0A17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1368207"/>
            <a:ext cx="8424000" cy="5518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0"/>
          </p:nvPr>
        </p:nvSpPr>
        <p:spPr>
          <a:xfrm>
            <a:off x="359999" y="1969200"/>
            <a:ext cx="8424000" cy="44434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01B5C3E8-2105-4BB7-AD43-FEAC27D0AB1D}"/>
              </a:ext>
            </a:extLst>
          </p:cNvPr>
          <p:cNvGrpSpPr/>
          <p:nvPr userDrawn="1"/>
        </p:nvGrpSpPr>
        <p:grpSpPr>
          <a:xfrm>
            <a:off x="1" y="0"/>
            <a:ext cx="9145588" cy="981458"/>
            <a:chOff x="1" y="0"/>
            <a:chExt cx="9145588" cy="9814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338B989-099D-4112-9DEE-826E99996AE1}"/>
                </a:ext>
              </a:extLst>
            </p:cNvPr>
            <p:cNvSpPr/>
            <p:nvPr userDrawn="1"/>
          </p:nvSpPr>
          <p:spPr bwMode="auto">
            <a:xfrm>
              <a:off x="1" y="0"/>
              <a:ext cx="9145588" cy="71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258763" marR="0" indent="-258763" algn="l" defTabSz="914400" rtl="0" eaLnBrk="1" fontAlgn="base" latinLnBrk="0" hangingPunct="1">
                <a:lnSpc>
                  <a:spcPts val="32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endParaRPr kumimoji="0" lang="nl-NL" sz="2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4" name="Afbeelding 3" descr="Afbeelding met tekening&#10;&#10;Automatisch gegenereerde beschrijving">
              <a:extLst>
                <a:ext uri="{FF2B5EF4-FFF2-40B4-BE49-F238E27FC236}">
                  <a16:creationId xmlns:a16="http://schemas.microsoft.com/office/drawing/2014/main" id="{5972C09F-ECF1-44F3-ABAC-2790EBA851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2485" y="0"/>
              <a:ext cx="1350267" cy="9814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2613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60000" y="3110588"/>
            <a:ext cx="8424000" cy="3023812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1368207"/>
            <a:ext cx="8424000" cy="55180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>
          <a:xfrm>
            <a:off x="360000" y="1969200"/>
            <a:ext cx="8424000" cy="10922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95753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360000" y="1774800"/>
            <a:ext cx="8424000" cy="437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0428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olled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BB7033B-EE7E-4B90-A2AA-1E1CA6BF18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36788"/>
            <a:ext cx="9145588" cy="6022800"/>
          </a:xfrm>
          <a:custGeom>
            <a:avLst/>
            <a:gdLst>
              <a:gd name="connsiteX0" fmla="*/ 0 w 9145588"/>
              <a:gd name="connsiteY0" fmla="*/ 0 h 6033600"/>
              <a:gd name="connsiteX1" fmla="*/ 7435076 w 9145588"/>
              <a:gd name="connsiteY1" fmla="*/ 0 h 6033600"/>
              <a:gd name="connsiteX2" fmla="*/ 8113676 w 9145588"/>
              <a:gd name="connsiteY2" fmla="*/ 140461 h 6033600"/>
              <a:gd name="connsiteX3" fmla="*/ 8792276 w 9145588"/>
              <a:gd name="connsiteY3" fmla="*/ 0 h 6033600"/>
              <a:gd name="connsiteX4" fmla="*/ 9145588 w 9145588"/>
              <a:gd name="connsiteY4" fmla="*/ 0 h 6033600"/>
              <a:gd name="connsiteX5" fmla="*/ 9145588 w 9145588"/>
              <a:gd name="connsiteY5" fmla="*/ 6033600 h 6033600"/>
              <a:gd name="connsiteX6" fmla="*/ 0 w 9145588"/>
              <a:gd name="connsiteY6" fmla="*/ 6033600 h 60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5588" h="6033600">
                <a:moveTo>
                  <a:pt x="0" y="0"/>
                </a:moveTo>
                <a:lnTo>
                  <a:pt x="7435076" y="0"/>
                </a:lnTo>
                <a:lnTo>
                  <a:pt x="8113676" y="140461"/>
                </a:lnTo>
                <a:lnTo>
                  <a:pt x="8792276" y="0"/>
                </a:lnTo>
                <a:lnTo>
                  <a:pt x="9145588" y="0"/>
                </a:lnTo>
                <a:lnTo>
                  <a:pt x="9145588" y="6033600"/>
                </a:lnTo>
                <a:lnTo>
                  <a:pt x="0" y="60336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235641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ekst en 2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661BB6F-0006-40E1-9C0A-B9F1AC6C09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44770" y="844725"/>
            <a:ext cx="4600818" cy="2906537"/>
          </a:xfrm>
          <a:custGeom>
            <a:avLst/>
            <a:gdLst>
              <a:gd name="connsiteX0" fmla="*/ 0 w 4600818"/>
              <a:gd name="connsiteY0" fmla="*/ 0 h 2906537"/>
              <a:gd name="connsiteX1" fmla="*/ 2906747 w 4600818"/>
              <a:gd name="connsiteY1" fmla="*/ 0 h 2906537"/>
              <a:gd name="connsiteX2" fmla="*/ 3566582 w 4600818"/>
              <a:gd name="connsiteY2" fmla="*/ 135848 h 2906537"/>
              <a:gd name="connsiteX3" fmla="*/ 4226417 w 4600818"/>
              <a:gd name="connsiteY3" fmla="*/ 0 h 2906537"/>
              <a:gd name="connsiteX4" fmla="*/ 4600818 w 4600818"/>
              <a:gd name="connsiteY4" fmla="*/ 0 h 2906537"/>
              <a:gd name="connsiteX5" fmla="*/ 4600818 w 4600818"/>
              <a:gd name="connsiteY5" fmla="*/ 2906537 h 2906537"/>
              <a:gd name="connsiteX6" fmla="*/ 0 w 4600818"/>
              <a:gd name="connsiteY6" fmla="*/ 2906537 h 2906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00818" h="2906537">
                <a:moveTo>
                  <a:pt x="0" y="0"/>
                </a:moveTo>
                <a:lnTo>
                  <a:pt x="2906747" y="0"/>
                </a:lnTo>
                <a:lnTo>
                  <a:pt x="3566582" y="135848"/>
                </a:lnTo>
                <a:lnTo>
                  <a:pt x="4226417" y="0"/>
                </a:lnTo>
                <a:lnTo>
                  <a:pt x="4600818" y="0"/>
                </a:lnTo>
                <a:lnTo>
                  <a:pt x="4600818" y="2906537"/>
                </a:lnTo>
                <a:lnTo>
                  <a:pt x="0" y="29065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1"/>
          </p:nvPr>
        </p:nvSpPr>
        <p:spPr>
          <a:xfrm>
            <a:off x="4543200" y="3859118"/>
            <a:ext cx="4600818" cy="29052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GB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60000" y="1368207"/>
            <a:ext cx="3794400" cy="55180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15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359999" y="1969200"/>
            <a:ext cx="3794400" cy="479511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056152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9999" y="1368207"/>
            <a:ext cx="8424000" cy="551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1970289"/>
            <a:ext cx="8424000" cy="438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de opmaakprofielen van de </a:t>
            </a:r>
            <a:r>
              <a:rPr lang="nl-NL" altLang="en-US" err="1"/>
              <a:t>modeltekst</a:t>
            </a:r>
            <a:r>
              <a:rPr lang="nl-NL" altLang="en-US"/>
              <a:t> te bewerken</a:t>
            </a:r>
          </a:p>
          <a:p>
            <a:pPr lvl="1"/>
            <a:r>
              <a:rPr lang="nl-NL" altLang="en-US"/>
              <a:t>Tweede niveau </a:t>
            </a:r>
          </a:p>
          <a:p>
            <a:pPr lvl="2"/>
            <a:r>
              <a:rPr lang="nl-NL" altLang="en-US"/>
              <a:t>Derde niveau</a:t>
            </a:r>
          </a:p>
          <a:p>
            <a:pPr lvl="3"/>
            <a:r>
              <a:rPr lang="nl-NL" altLang="en-US"/>
              <a:t>Vierde Niveau</a:t>
            </a:r>
          </a:p>
          <a:p>
            <a:pPr lvl="4"/>
            <a:r>
              <a:rPr lang="nl-NL" altLang="en-US"/>
              <a:t>Vijfde niveau</a:t>
            </a:r>
          </a:p>
          <a:p>
            <a:pPr lvl="5"/>
            <a:r>
              <a:rPr lang="nl-NL" altLang="en-US"/>
              <a:t>6</a:t>
            </a:r>
          </a:p>
          <a:p>
            <a:pPr lvl="6"/>
            <a:r>
              <a:rPr lang="nl-NL" altLang="en-US"/>
              <a:t>7</a:t>
            </a:r>
          </a:p>
          <a:p>
            <a:pPr lvl="7"/>
            <a:r>
              <a:rPr lang="nl-NL" altLang="en-US"/>
              <a:t>8</a:t>
            </a:r>
          </a:p>
          <a:p>
            <a:pPr lvl="8"/>
            <a:r>
              <a:rPr lang="nl-NL" altLang="en-US"/>
              <a:t>9</a:t>
            </a:r>
          </a:p>
          <a:p>
            <a:pPr lvl="4"/>
            <a:endParaRPr lang="nl-NL" altLang="en-US"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4685EA18-998D-44BD-A28D-8D198DA2450E}"/>
              </a:ext>
            </a:extLst>
          </p:cNvPr>
          <p:cNvGrpSpPr/>
          <p:nvPr userDrawn="1"/>
        </p:nvGrpSpPr>
        <p:grpSpPr>
          <a:xfrm>
            <a:off x="-1" y="-2"/>
            <a:ext cx="9147601" cy="981460"/>
            <a:chOff x="-1" y="-2"/>
            <a:chExt cx="9147601" cy="98146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858A88BC-7CD1-433E-8C0A-EDAD14DC3EF3}"/>
                </a:ext>
              </a:extLst>
            </p:cNvPr>
            <p:cNvSpPr/>
            <p:nvPr userDrawn="1"/>
          </p:nvSpPr>
          <p:spPr bwMode="auto">
            <a:xfrm>
              <a:off x="-1" y="716755"/>
              <a:ext cx="9146381" cy="118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258763" marR="0" indent="-258763" algn="l" defTabSz="914400" rtl="0" eaLnBrk="1" fontAlgn="base" latinLnBrk="0" hangingPunct="1">
                <a:lnSpc>
                  <a:spcPts val="32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endParaRPr kumimoji="0" lang="nl-NL" sz="2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8DD769C5-FA22-4EB2-91D5-BCD3A31303A1}"/>
                </a:ext>
              </a:extLst>
            </p:cNvPr>
            <p:cNvSpPr/>
            <p:nvPr userDrawn="1"/>
          </p:nvSpPr>
          <p:spPr bwMode="auto">
            <a:xfrm>
              <a:off x="0" y="-2"/>
              <a:ext cx="9147600" cy="716757"/>
            </a:xfrm>
            <a:prstGeom prst="rect">
              <a:avLst/>
            </a:prstGeom>
            <a:solidFill>
              <a:srgbClr val="F1E800"/>
            </a:solidFill>
            <a:ln>
              <a:noFill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258763" marR="0" indent="-258763" algn="l" defTabSz="914400" rtl="0" eaLnBrk="1" fontAlgn="base" latinLnBrk="0" hangingPunct="1">
                <a:lnSpc>
                  <a:spcPts val="327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§"/>
                <a:tabLst/>
              </a:pPr>
              <a:endParaRPr kumimoji="0" lang="nl-NL" sz="23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3053DBCE-C53B-4692-BAFF-083A210233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5665" y="0"/>
              <a:ext cx="1350267" cy="98145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8" r:id="rId2"/>
    <p:sldLayoutId id="2147483671" r:id="rId3"/>
    <p:sldLayoutId id="2147483680" r:id="rId4"/>
    <p:sldLayoutId id="2147483681" r:id="rId5"/>
    <p:sldLayoutId id="2147483672" r:id="rId6"/>
    <p:sldLayoutId id="2147483674" r:id="rId7"/>
    <p:sldLayoutId id="2147483675" r:id="rId8"/>
    <p:sldLayoutId id="2147483677" r:id="rId9"/>
    <p:sldLayoutId id="2147483679" r:id="rId10"/>
    <p:sldLayoutId id="2147483682" r:id="rId11"/>
  </p:sldLayoutIdLst>
  <p:hf sldNum="0" hdr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5pPr>
      <a:lvl6pPr marL="457200"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lnSpc>
          <a:spcPts val="25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FontTx/>
        <a:buNone/>
        <a:defRPr sz="2200">
          <a:solidFill>
            <a:schemeClr val="tx2"/>
          </a:solidFill>
          <a:latin typeface="+mn-lt"/>
          <a:ea typeface="+mn-ea"/>
          <a:cs typeface="+mn-cs"/>
        </a:defRPr>
      </a:lvl1pPr>
      <a:lvl2pPr marL="288000" indent="-2880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200">
          <a:solidFill>
            <a:schemeClr val="tx2"/>
          </a:solidFill>
          <a:latin typeface="+mn-lt"/>
        </a:defRPr>
      </a:lvl2pPr>
      <a:lvl3pPr marL="0" indent="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FontTx/>
        <a:buNone/>
        <a:defRPr sz="2200">
          <a:solidFill>
            <a:schemeClr val="tx2"/>
          </a:solidFill>
          <a:latin typeface="+mn-lt"/>
        </a:defRPr>
      </a:lvl3pPr>
      <a:lvl4pPr marL="0" indent="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FontTx/>
        <a:buNone/>
        <a:defRPr sz="2200">
          <a:solidFill>
            <a:schemeClr val="tx2"/>
          </a:solidFill>
          <a:latin typeface="+mn-lt"/>
        </a:defRPr>
      </a:lvl4pPr>
      <a:lvl5pPr marL="0" indent="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FontTx/>
        <a:buNone/>
        <a:defRPr sz="2200">
          <a:solidFill>
            <a:schemeClr val="tx2"/>
          </a:solidFill>
          <a:latin typeface="+mn-lt"/>
        </a:defRPr>
      </a:lvl5pPr>
      <a:lvl6pPr marL="0" indent="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FontTx/>
        <a:buNone/>
        <a:defRPr sz="2200">
          <a:solidFill>
            <a:schemeClr val="tx2"/>
          </a:solidFill>
          <a:latin typeface="+mn-lt"/>
        </a:defRPr>
      </a:lvl6pPr>
      <a:lvl7pPr marL="0" indent="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FontTx/>
        <a:buNone/>
        <a:defRPr sz="2200">
          <a:solidFill>
            <a:schemeClr val="tx2"/>
          </a:solidFill>
          <a:latin typeface="+mn-lt"/>
        </a:defRPr>
      </a:lvl7pPr>
      <a:lvl8pPr marL="0" indent="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FontTx/>
        <a:buNone/>
        <a:defRPr sz="2200">
          <a:solidFill>
            <a:schemeClr val="tx2"/>
          </a:solidFill>
          <a:latin typeface="+mn-lt"/>
        </a:defRPr>
      </a:lvl8pPr>
      <a:lvl9pPr marL="0" indent="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buFontTx/>
        <a:buNone/>
        <a:defRPr sz="22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36" userDrawn="1">
          <p15:clr>
            <a:srgbClr val="F26B43"/>
          </p15:clr>
        </p15:guide>
        <p15:guide id="2" pos="224" userDrawn="1">
          <p15:clr>
            <a:srgbClr val="F26B43"/>
          </p15:clr>
        </p15:guide>
        <p15:guide id="3" orient="horz" pos="1061" userDrawn="1">
          <p15:clr>
            <a:srgbClr val="F26B43"/>
          </p15:clr>
        </p15:guide>
        <p15:guide id="4" orient="horz" pos="141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759" y="365210"/>
            <a:ext cx="7888070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759" y="1826048"/>
            <a:ext cx="7888070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8759" y="6357822"/>
            <a:ext cx="2057757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61F05-6A55-4674-BF78-FBD7F09CE9EB}" type="datetimeFigureOut">
              <a:rPr lang="nl-NL" smtClean="0"/>
              <a:t>28-4-2021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029476" y="6357822"/>
            <a:ext cx="3086636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9072" y="6357822"/>
            <a:ext cx="2057757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9CBB8-E6E1-48E8-9936-0C1ED02FB5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236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9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73" indent="-171473" algn="l" defTabSz="68589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419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364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310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256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201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147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093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039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46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91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37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83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729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74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20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66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tactualprofile.org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BC59C53-306A-4E68-AB7E-51303E14A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Tactile</a:t>
            </a:r>
            <a:r>
              <a:rPr lang="nl-NL" dirty="0"/>
              <a:t> Reading 2021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nl-NL"/>
              <a:t>Oslo, April 30</a:t>
            </a:r>
          </a:p>
        </p:txBody>
      </p:sp>
      <p:sp>
        <p:nvSpPr>
          <p:cNvPr id="2" name="Rechthoek 1"/>
          <p:cNvSpPr/>
          <p:nvPr/>
        </p:nvSpPr>
        <p:spPr>
          <a:xfrm>
            <a:off x="364510" y="2348832"/>
            <a:ext cx="3764846" cy="47089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A1758"/>
                </a:solidFill>
                <a:latin typeface="Verdana"/>
                <a:ea typeface="Verdana"/>
                <a:cs typeface="Verdana"/>
              </a:rPr>
              <a:t>Tactual Profile MDVI 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433E867-00E3-4D62-858C-396D22BAA867}"/>
              </a:ext>
            </a:extLst>
          </p:cNvPr>
          <p:cNvSpPr txBox="1"/>
          <p:nvPr/>
        </p:nvSpPr>
        <p:spPr>
          <a:xfrm>
            <a:off x="4356686" y="2347084"/>
            <a:ext cx="4074836" cy="13172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nl-NL" b="1" dirty="0">
                <a:solidFill>
                  <a:srgbClr val="0A1758"/>
                </a:solidFill>
                <a:latin typeface="Verdana"/>
                <a:ea typeface="Verdana"/>
                <a:cs typeface="Verdana"/>
              </a:rPr>
              <a:t>Learning </a:t>
            </a:r>
            <a:r>
              <a:rPr lang="nl-NL" b="1" dirty="0" err="1">
                <a:solidFill>
                  <a:srgbClr val="0A1758"/>
                </a:solidFill>
                <a:latin typeface="Verdana"/>
                <a:ea typeface="Verdana"/>
                <a:cs typeface="Verdana"/>
              </a:rPr>
              <a:t>path</a:t>
            </a:r>
            <a:r>
              <a:rPr lang="nl-NL" b="1" dirty="0">
                <a:solidFill>
                  <a:srgbClr val="0A1758"/>
                </a:solidFill>
                <a:latin typeface="Verdana"/>
                <a:ea typeface="Verdana"/>
                <a:cs typeface="Verdana"/>
              </a:rPr>
              <a:t> </a:t>
            </a:r>
            <a:r>
              <a:rPr lang="nl-NL" b="1" dirty="0" err="1">
                <a:solidFill>
                  <a:srgbClr val="0A1758"/>
                </a:solidFill>
                <a:latin typeface="Verdana"/>
                <a:ea typeface="Verdana"/>
                <a:cs typeface="Verdana"/>
              </a:rPr>
              <a:t>for</a:t>
            </a:r>
            <a:r>
              <a:rPr lang="nl-NL" b="1" dirty="0">
                <a:solidFill>
                  <a:srgbClr val="0A1758"/>
                </a:solidFill>
                <a:latin typeface="Verdana"/>
                <a:ea typeface="Verdana"/>
                <a:cs typeface="Verdana"/>
              </a:rPr>
              <a:t> </a:t>
            </a:r>
            <a:endParaRPr lang="nl-NL" dirty="0">
              <a:solidFill>
                <a:srgbClr val="FFFFFF"/>
              </a:solidFill>
              <a:ea typeface="Verdana"/>
              <a:cs typeface="Verdana"/>
            </a:endParaRPr>
          </a:p>
          <a:p>
            <a:pPr>
              <a:buNone/>
            </a:pPr>
            <a:r>
              <a:rPr lang="nl-NL" b="1" dirty="0" err="1">
                <a:solidFill>
                  <a:srgbClr val="0A1758"/>
                </a:solidFill>
                <a:latin typeface="Verdana"/>
                <a:ea typeface="Verdana"/>
                <a:cs typeface="Verdana"/>
              </a:rPr>
              <a:t>the</a:t>
            </a:r>
            <a:r>
              <a:rPr lang="nl-NL" b="1" dirty="0">
                <a:solidFill>
                  <a:srgbClr val="0A1758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nl-NL" b="1" dirty="0" err="1">
                <a:solidFill>
                  <a:srgbClr val="0A1758"/>
                </a:solidFill>
                <a:latin typeface="Verdana"/>
                <a:ea typeface="Verdana"/>
                <a:cs typeface="Verdana"/>
              </a:rPr>
              <a:t>transition</a:t>
            </a:r>
            <a:r>
              <a:rPr lang="nl-NL" b="1" dirty="0">
                <a:solidFill>
                  <a:srgbClr val="0A1758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nl-NL" b="1" dirty="0" err="1">
                <a:solidFill>
                  <a:srgbClr val="0A1758"/>
                </a:solidFill>
                <a:latin typeface="Verdana"/>
                <a:ea typeface="Verdana"/>
                <a:cs typeface="Verdana"/>
              </a:rPr>
              <a:t>from</a:t>
            </a:r>
            <a:r>
              <a:rPr lang="nl-NL" b="1" dirty="0">
                <a:solidFill>
                  <a:srgbClr val="0A1758"/>
                </a:solidFill>
                <a:latin typeface="Verdana"/>
                <a:ea typeface="Verdana"/>
                <a:cs typeface="Verdana"/>
              </a:rPr>
              <a:t> </a:t>
            </a:r>
            <a:endParaRPr lang="nl-NL" dirty="0">
              <a:solidFill>
                <a:srgbClr val="FFFFFF"/>
              </a:solidFill>
              <a:ea typeface="Verdana"/>
              <a:cs typeface="Verdana"/>
            </a:endParaRPr>
          </a:p>
          <a:p>
            <a:pPr>
              <a:buNone/>
            </a:pPr>
            <a:r>
              <a:rPr lang="nl-NL" b="1" dirty="0">
                <a:solidFill>
                  <a:srgbClr val="0A1758"/>
                </a:solidFill>
                <a:latin typeface="Verdana"/>
                <a:ea typeface="Verdana"/>
                <a:cs typeface="Verdana"/>
              </a:rPr>
              <a:t>3D </a:t>
            </a:r>
            <a:r>
              <a:rPr lang="nl-NL" b="1" dirty="0" err="1">
                <a:solidFill>
                  <a:srgbClr val="0A1758"/>
                </a:solidFill>
                <a:latin typeface="Verdana"/>
                <a:ea typeface="Verdana"/>
                <a:cs typeface="Verdana"/>
              </a:rPr>
              <a:t>to</a:t>
            </a:r>
            <a:r>
              <a:rPr lang="nl-NL" b="1" dirty="0">
                <a:solidFill>
                  <a:srgbClr val="0A1758"/>
                </a:solidFill>
                <a:latin typeface="Verdana"/>
                <a:ea typeface="Verdana"/>
                <a:cs typeface="Verdana"/>
              </a:rPr>
              <a:t> 2D </a:t>
            </a:r>
            <a:endParaRPr lang="nl-NL">
              <a:ea typeface="Verdana"/>
              <a:cs typeface="Verdana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9" y="3092955"/>
            <a:ext cx="2645824" cy="323918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86" y="3836999"/>
            <a:ext cx="4470464" cy="249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93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Tactual</a:t>
            </a:r>
            <a:r>
              <a:rPr lang="nl-NL"/>
              <a:t> </a:t>
            </a:r>
            <a:r>
              <a:rPr lang="nl-NL" err="1"/>
              <a:t>Sensory</a:t>
            </a:r>
            <a:r>
              <a:rPr lang="nl-NL"/>
              <a:t> </a:t>
            </a:r>
            <a:r>
              <a:rPr lang="nl-NL" err="1"/>
              <a:t>Functioning</a:t>
            </a:r>
            <a:endParaRPr lang="nl-NL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2"/>
          </p:nvPr>
        </p:nvSpPr>
        <p:spPr>
          <a:xfrm>
            <a:off x="180306" y="2997746"/>
            <a:ext cx="3794400" cy="479511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nl-NL" sz="2000"/>
              <a:t>Noticing</a:t>
            </a:r>
          </a:p>
          <a:p>
            <a:pPr>
              <a:defRPr/>
            </a:pPr>
            <a:endParaRPr lang="en-GB" altLang="nl-NL" sz="200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nl-NL" sz="2000"/>
              <a:t>Body awareness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altLang="nl-NL" sz="200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nl-NL" sz="2000"/>
              <a:t>Touch sensitivity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altLang="nl-NL" sz="200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altLang="nl-NL" sz="2000"/>
              <a:t>Proprioception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nl-NL" altLang="nl-NL" sz="2000"/>
          </a:p>
          <a:p>
            <a:endParaRPr lang="nl-NL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82" y="1368207"/>
            <a:ext cx="3146932" cy="236240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82" y="4148890"/>
            <a:ext cx="3152900" cy="198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07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Tactual</a:t>
            </a:r>
            <a:r>
              <a:rPr lang="nl-NL"/>
              <a:t> Motor </a:t>
            </a:r>
            <a:r>
              <a:rPr lang="nl-NL" err="1"/>
              <a:t>Functioning</a:t>
            </a:r>
            <a:r>
              <a:rPr lang="nl-NL"/>
              <a:t> 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err="1"/>
              <a:t>Tactual</a:t>
            </a:r>
            <a:r>
              <a:rPr lang="nl-NL"/>
              <a:t> </a:t>
            </a:r>
            <a:r>
              <a:rPr lang="nl-NL" err="1"/>
              <a:t>exploration</a:t>
            </a: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err="1"/>
              <a:t>Two-handedness</a:t>
            </a: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</p:txBody>
      </p:sp>
      <p:pic>
        <p:nvPicPr>
          <p:cNvPr id="8" name="Afbeelding 7"/>
          <p:cNvPicPr/>
          <p:nvPr/>
        </p:nvPicPr>
        <p:blipFill>
          <a:blip r:embed="rId2"/>
          <a:stretch>
            <a:fillRect/>
          </a:stretch>
        </p:blipFill>
        <p:spPr>
          <a:xfrm>
            <a:off x="381884" y="3569492"/>
            <a:ext cx="4190910" cy="2525410"/>
          </a:xfrm>
          <a:prstGeom prst="rect">
            <a:avLst/>
          </a:prstGeom>
        </p:spPr>
      </p:pic>
      <p:pic>
        <p:nvPicPr>
          <p:cNvPr id="9" name="Tijdelijke aanduiding voor inhoud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890" y="1969200"/>
            <a:ext cx="2235152" cy="298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85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Tactual</a:t>
            </a:r>
            <a:r>
              <a:rPr lang="nl-NL"/>
              <a:t> </a:t>
            </a:r>
            <a:r>
              <a:rPr lang="nl-NL" err="1"/>
              <a:t>Perceptual</a:t>
            </a:r>
            <a:r>
              <a:rPr lang="nl-NL"/>
              <a:t> </a:t>
            </a:r>
            <a:r>
              <a:rPr lang="nl-NL" err="1"/>
              <a:t>Functioning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altLang="nl-NL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alt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altLang="nl-NL" err="1"/>
              <a:t>Recognition</a:t>
            </a:r>
            <a:r>
              <a:rPr lang="nl-NL" altLang="nl-NL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altLang="nl-NL" err="1"/>
              <a:t>Perception</a:t>
            </a:r>
            <a:r>
              <a:rPr lang="nl-NL" altLang="nl-NL"/>
              <a:t> of detail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altLang="nl-NL"/>
              <a:t>Part-</a:t>
            </a:r>
            <a:r>
              <a:rPr lang="nl-NL" altLang="nl-NL" err="1"/>
              <a:t>whole</a:t>
            </a:r>
            <a:r>
              <a:rPr lang="nl-NL" altLang="nl-NL"/>
              <a:t> </a:t>
            </a:r>
            <a:r>
              <a:rPr lang="nl-NL" altLang="nl-NL" err="1"/>
              <a:t>relationship</a:t>
            </a:r>
            <a:endParaRPr lang="nl-NL" alt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altLang="nl-NL" err="1"/>
              <a:t>Tactile-spatial</a:t>
            </a:r>
            <a:r>
              <a:rPr lang="nl-NL" altLang="nl-NL"/>
              <a:t> </a:t>
            </a:r>
            <a:r>
              <a:rPr lang="nl-NL" altLang="nl-NL" err="1"/>
              <a:t>relationships</a:t>
            </a:r>
            <a:r>
              <a:rPr lang="nl-NL" altLang="nl-NL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altLang="nl-NL" err="1"/>
              <a:t>Figure-ground</a:t>
            </a:r>
            <a:r>
              <a:rPr lang="nl-NL" altLang="nl-NL"/>
              <a:t> </a:t>
            </a:r>
            <a:r>
              <a:rPr lang="nl-NL" altLang="nl-NL" err="1"/>
              <a:t>perception</a:t>
            </a:r>
            <a:endParaRPr lang="nl-NL" alt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altLang="nl-NL" err="1"/>
              <a:t>Tactual</a:t>
            </a:r>
            <a:r>
              <a:rPr lang="nl-NL" altLang="nl-NL"/>
              <a:t> Language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altLang="nl-NL"/>
              <a:t>Touch </a:t>
            </a:r>
            <a:r>
              <a:rPr lang="nl-NL" altLang="nl-NL" err="1"/>
              <a:t>strategy</a:t>
            </a:r>
            <a:endParaRPr lang="nl-NL"/>
          </a:p>
        </p:txBody>
      </p:sp>
      <p:pic>
        <p:nvPicPr>
          <p:cNvPr id="4" name="Picture 5" descr="\\vifs01\gebruikers$\BlAn02\Mijn afbeeldingen\TASTTOE AFBEELDINGEN\DSC_0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874" y="2236694"/>
            <a:ext cx="2932112" cy="195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\\vifs01\gebruikers$\BlAn02\Mijn afbeeldingen\TASTTOE AFBEELDINGEN\DSC_01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875" y="4436117"/>
            <a:ext cx="2932112" cy="17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101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Survey </a:t>
            </a:r>
            <a:r>
              <a:rPr lang="nl-NL" altLang="nl-NL" err="1"/>
              <a:t>with</a:t>
            </a:r>
            <a:r>
              <a:rPr lang="nl-NL" altLang="nl-NL"/>
              <a:t> </a:t>
            </a:r>
            <a:r>
              <a:rPr lang="nl-NL" altLang="nl-NL" err="1"/>
              <a:t>Influential</a:t>
            </a:r>
            <a:r>
              <a:rPr lang="nl-NL" altLang="nl-NL"/>
              <a:t> Factors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360000" y="2416176"/>
            <a:ext cx="8424000" cy="4443412"/>
          </a:xfrm>
        </p:spPr>
        <p:txBody>
          <a:bodyPr/>
          <a:lstStyle/>
          <a:p>
            <a:pPr>
              <a:defRPr/>
            </a:pPr>
            <a:r>
              <a:rPr lang="nl-NL"/>
              <a:t>Client-variables:			Stimulus-variables:</a:t>
            </a:r>
          </a:p>
          <a:p>
            <a:pPr>
              <a:defRPr/>
            </a:pPr>
            <a:endParaRPr lang="nl-NL"/>
          </a:p>
          <a:p>
            <a:pPr>
              <a:defRPr/>
            </a:pPr>
            <a:r>
              <a:rPr lang="nl-NL"/>
              <a:t>- </a:t>
            </a:r>
            <a:r>
              <a:rPr lang="nl-NL" sz="2000"/>
              <a:t>Motor Skills				- </a:t>
            </a:r>
            <a:r>
              <a:rPr lang="nl-NL" sz="2000" err="1"/>
              <a:t>Environmental</a:t>
            </a:r>
            <a:r>
              <a:rPr lang="nl-NL" sz="2000"/>
              <a:t> factors</a:t>
            </a:r>
          </a:p>
          <a:p>
            <a:pPr>
              <a:defRPr/>
            </a:pPr>
            <a:r>
              <a:rPr lang="nl-NL" sz="2000"/>
              <a:t>- </a:t>
            </a:r>
            <a:r>
              <a:rPr lang="nl-NL" sz="2000" err="1"/>
              <a:t>Consciousness</a:t>
            </a:r>
            <a:r>
              <a:rPr lang="nl-NL" sz="2000"/>
              <a:t>			- </a:t>
            </a:r>
            <a:r>
              <a:rPr lang="nl-NL" sz="2000" err="1"/>
              <a:t>Material</a:t>
            </a:r>
            <a:r>
              <a:rPr lang="nl-NL" sz="2000"/>
              <a:t> </a:t>
            </a:r>
            <a:r>
              <a:rPr lang="nl-NL" sz="2000" err="1"/>
              <a:t>properties</a:t>
            </a:r>
            <a:endParaRPr lang="nl-NL" sz="2000"/>
          </a:p>
          <a:p>
            <a:pPr>
              <a:defRPr/>
            </a:pPr>
            <a:r>
              <a:rPr lang="nl-NL" sz="2000"/>
              <a:t>- </a:t>
            </a:r>
            <a:r>
              <a:rPr lang="nl-NL" sz="2000" err="1"/>
              <a:t>Regulation</a:t>
            </a:r>
            <a:r>
              <a:rPr lang="nl-NL" sz="2000"/>
              <a:t> of </a:t>
            </a:r>
            <a:r>
              <a:rPr lang="nl-NL" sz="2000" err="1"/>
              <a:t>sensory</a:t>
            </a:r>
            <a:r>
              <a:rPr lang="nl-NL" sz="2000"/>
              <a:t>		- </a:t>
            </a:r>
            <a:r>
              <a:rPr lang="nl-NL" sz="2000" err="1"/>
              <a:t>Distracting</a:t>
            </a:r>
            <a:r>
              <a:rPr lang="nl-NL" sz="2000"/>
              <a:t> factors</a:t>
            </a:r>
          </a:p>
          <a:p>
            <a:pPr>
              <a:defRPr/>
            </a:pPr>
            <a:r>
              <a:rPr lang="nl-NL" sz="2000"/>
              <a:t>  stimuli	</a:t>
            </a:r>
          </a:p>
          <a:p>
            <a:pPr>
              <a:defRPr/>
            </a:pPr>
            <a:r>
              <a:rPr lang="nl-NL" sz="2000"/>
              <a:t>- Exploration </a:t>
            </a:r>
            <a:r>
              <a:rPr lang="nl-NL" sz="2000" err="1"/>
              <a:t>style</a:t>
            </a:r>
            <a:endParaRPr lang="nl-NL" sz="2000"/>
          </a:p>
          <a:p>
            <a:pPr>
              <a:defRPr/>
            </a:pPr>
            <a:r>
              <a:rPr lang="nl-NL" sz="2000"/>
              <a:t>- Attention</a:t>
            </a:r>
          </a:p>
          <a:p>
            <a:pPr>
              <a:defRPr/>
            </a:pPr>
            <a:r>
              <a:rPr lang="nl-NL" sz="2000"/>
              <a:t>- Memory</a:t>
            </a:r>
          </a:p>
          <a:p>
            <a:pPr>
              <a:defRPr/>
            </a:pPr>
            <a:r>
              <a:rPr lang="nl-NL" sz="2000"/>
              <a:t>- Executive </a:t>
            </a:r>
            <a:r>
              <a:rPr lang="nl-NL" sz="2000" err="1"/>
              <a:t>functions</a:t>
            </a:r>
            <a:endParaRPr lang="nl-NL" sz="2000"/>
          </a:p>
          <a:p>
            <a:endParaRPr lang="nl-NL"/>
          </a:p>
        </p:txBody>
      </p:sp>
      <p:pic>
        <p:nvPicPr>
          <p:cNvPr id="5" name="Picture 2" descr="\\vifs01\gebruikers$\WIAN03\My Pictures\TP-MB\IMG_03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858" y="4509914"/>
            <a:ext cx="1635075" cy="21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5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Short filmfragment </a:t>
            </a:r>
            <a:r>
              <a:rPr lang="nl-NL" err="1"/>
              <a:t>Tactual</a:t>
            </a:r>
            <a:r>
              <a:rPr lang="nl-NL"/>
              <a:t> Profile MDVI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9" y="2069125"/>
            <a:ext cx="6408420" cy="4182691"/>
          </a:xfrm>
        </p:spPr>
      </p:pic>
    </p:spTree>
    <p:extLst>
      <p:ext uri="{BB962C8B-B14F-4D97-AF65-F5344CB8AC3E}">
        <p14:creationId xmlns:p14="http://schemas.microsoft.com/office/powerpoint/2010/main" val="1914296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7" b="6047"/>
          <a:stretch>
            <a:fillRect/>
          </a:stretch>
        </p:blipFill>
        <p:spPr>
          <a:xfrm>
            <a:off x="4978084" y="1470248"/>
            <a:ext cx="3898425" cy="2461672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5180BE57-EAF1-4DE6-B8AB-F48046A21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ea typeface="Verdana"/>
              </a:rPr>
              <a:t>Feel Free MDVI</a:t>
            </a:r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8EDEB71-4DD0-4B0E-BB3D-D0879B901E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b="1" dirty="0">
              <a:ea typeface="+mn-lt"/>
              <a:cs typeface="+mn-lt"/>
            </a:endParaRPr>
          </a:p>
          <a:p>
            <a:endParaRPr lang="nl-NL" b="1" dirty="0">
              <a:ea typeface="+mn-lt"/>
              <a:cs typeface="+mn-lt"/>
            </a:endParaRPr>
          </a:p>
          <a:p>
            <a:endParaRPr lang="nl-NL" b="1" dirty="0">
              <a:ea typeface="+mn-lt"/>
              <a:cs typeface="+mn-lt"/>
            </a:endParaRPr>
          </a:p>
          <a:p>
            <a:r>
              <a:rPr lang="nl-NL" b="1" dirty="0" err="1">
                <a:ea typeface="+mn-lt"/>
                <a:cs typeface="+mn-lt"/>
              </a:rPr>
              <a:t>Materials</a:t>
            </a:r>
            <a:r>
              <a:rPr lang="nl-NL" b="1" dirty="0">
                <a:ea typeface="+mn-lt"/>
                <a:cs typeface="+mn-lt"/>
              </a:rPr>
              <a:t> </a:t>
            </a:r>
            <a:r>
              <a:rPr lang="nl-NL" b="1" dirty="0" err="1">
                <a:ea typeface="+mn-lt"/>
                <a:cs typeface="+mn-lt"/>
              </a:rPr>
              <a:t>for</a:t>
            </a:r>
            <a:r>
              <a:rPr lang="nl-NL" b="1" dirty="0">
                <a:ea typeface="+mn-lt"/>
                <a:cs typeface="+mn-lt"/>
              </a:rPr>
              <a:t> 100 </a:t>
            </a:r>
            <a:endParaRPr lang="nl-NL" dirty="0">
              <a:ea typeface="+mn-lt"/>
              <a:cs typeface="+mn-lt"/>
            </a:endParaRPr>
          </a:p>
          <a:p>
            <a:r>
              <a:rPr lang="nl-NL" b="1" dirty="0" err="1">
                <a:ea typeface="+mn-lt"/>
                <a:cs typeface="+mn-lt"/>
              </a:rPr>
              <a:t>activities</a:t>
            </a:r>
            <a:r>
              <a:rPr lang="nl-NL" b="1" dirty="0">
                <a:ea typeface="+mn-lt"/>
                <a:cs typeface="+mn-lt"/>
              </a:rPr>
              <a:t> </a:t>
            </a:r>
            <a:r>
              <a:rPr lang="nl-NL" b="1" dirty="0" err="1">
                <a:ea typeface="+mn-lt"/>
                <a:cs typeface="+mn-lt"/>
              </a:rPr>
              <a:t>to</a:t>
            </a:r>
            <a:r>
              <a:rPr lang="nl-NL" b="1" dirty="0">
                <a:ea typeface="+mn-lt"/>
                <a:cs typeface="+mn-lt"/>
              </a:rPr>
              <a:t> </a:t>
            </a:r>
            <a:r>
              <a:rPr lang="nl-NL" b="1" dirty="0" err="1">
                <a:ea typeface="+mn-lt"/>
                <a:cs typeface="+mn-lt"/>
              </a:rPr>
              <a:t>stimulate</a:t>
            </a:r>
            <a:r>
              <a:rPr lang="nl-NL" b="1" dirty="0">
                <a:ea typeface="+mn-lt"/>
                <a:cs typeface="+mn-lt"/>
              </a:rPr>
              <a:t> </a:t>
            </a:r>
            <a:endParaRPr lang="nl-NL" dirty="0">
              <a:ea typeface="+mn-lt"/>
              <a:cs typeface="+mn-lt"/>
            </a:endParaRPr>
          </a:p>
          <a:p>
            <a:r>
              <a:rPr lang="nl-NL" b="1" dirty="0" err="1">
                <a:ea typeface="+mn-lt"/>
                <a:cs typeface="+mn-lt"/>
              </a:rPr>
              <a:t>tactual</a:t>
            </a:r>
            <a:r>
              <a:rPr lang="nl-NL" b="1" dirty="0">
                <a:ea typeface="+mn-lt"/>
                <a:cs typeface="+mn-lt"/>
              </a:rPr>
              <a:t> </a:t>
            </a:r>
            <a:r>
              <a:rPr lang="nl-NL" b="1" dirty="0" err="1">
                <a:ea typeface="+mn-lt"/>
                <a:cs typeface="+mn-lt"/>
              </a:rPr>
              <a:t>functioning</a:t>
            </a:r>
            <a:r>
              <a:rPr lang="nl-NL" b="1" dirty="0">
                <a:ea typeface="+mn-lt"/>
                <a:cs typeface="+mn-lt"/>
              </a:rPr>
              <a:t> </a:t>
            </a:r>
            <a:endParaRPr lang="nl-NL" dirty="0">
              <a:ea typeface="+mn-lt"/>
              <a:cs typeface="+mn-lt"/>
            </a:endParaRPr>
          </a:p>
          <a:p>
            <a:endParaRPr lang="nl-NL" b="1" dirty="0">
              <a:ea typeface="Verdana"/>
              <a:cs typeface="Verdana"/>
            </a:endParaRPr>
          </a:p>
          <a:p>
            <a:r>
              <a:rPr lang="nl-NL" dirty="0">
                <a:ea typeface="Verdana"/>
                <a:cs typeface="Verdana"/>
              </a:rPr>
              <a:t> Anneke Blok</a:t>
            </a:r>
          </a:p>
          <a:p>
            <a:r>
              <a:rPr lang="nl-NL" dirty="0">
                <a:ea typeface="Verdana"/>
                <a:cs typeface="Verdana"/>
              </a:rPr>
              <a:t> Ineke Jacobs</a:t>
            </a:r>
          </a:p>
          <a:p>
            <a:r>
              <a:rPr lang="nl-NL" dirty="0">
                <a:ea typeface="Verdana"/>
                <a:cs typeface="Verdana"/>
              </a:rPr>
              <a:t> Fiona Penning</a:t>
            </a:r>
            <a:endParaRPr lang="nl-NL" dirty="0"/>
          </a:p>
          <a:p>
            <a:r>
              <a:rPr lang="nl-NL" dirty="0">
                <a:ea typeface="Verdana"/>
                <a:cs typeface="Verdana"/>
              </a:rPr>
              <a:t> Katrien Kouters</a:t>
            </a:r>
          </a:p>
          <a:p>
            <a:r>
              <a:rPr lang="nl-NL" dirty="0">
                <a:ea typeface="Verdana"/>
                <a:cs typeface="Verdana"/>
              </a:rPr>
              <a:t> Miranda Zwijgers</a:t>
            </a:r>
          </a:p>
          <a:p>
            <a:endParaRPr lang="nl-NL" dirty="0">
              <a:ea typeface="Verdana"/>
              <a:cs typeface="Verdana"/>
            </a:endParaRPr>
          </a:p>
          <a:p>
            <a:endParaRPr lang="nl-NL" b="1" dirty="0">
              <a:ea typeface="Verdana"/>
              <a:cs typeface="Verdana"/>
            </a:endParaRPr>
          </a:p>
          <a:p>
            <a:endParaRPr lang="nl-NL" b="1" dirty="0">
              <a:ea typeface="Verdana"/>
              <a:cs typeface="Verdana"/>
            </a:endParaRPr>
          </a:p>
          <a:p>
            <a:endParaRPr lang="nl-NL" b="1" dirty="0">
              <a:ea typeface="Verdana"/>
              <a:cs typeface="Verdana"/>
            </a:endParaRPr>
          </a:p>
          <a:p>
            <a:endParaRPr lang="nl-NL" b="1" dirty="0">
              <a:ea typeface="Verdana"/>
              <a:cs typeface="Verdana"/>
            </a:endParaRPr>
          </a:p>
          <a:p>
            <a:endParaRPr lang="nl-NL" b="1" dirty="0">
              <a:ea typeface="Verdana"/>
              <a:cs typeface="Verdana"/>
            </a:endParaRPr>
          </a:p>
          <a:p>
            <a:endParaRPr lang="nl-NL" dirty="0">
              <a:ea typeface="Verdana"/>
              <a:cs typeface="Verdana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840" y="4332469"/>
            <a:ext cx="3330810" cy="221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50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60000" y="1116899"/>
            <a:ext cx="8424000" cy="551805"/>
          </a:xfrm>
        </p:spPr>
        <p:txBody>
          <a:bodyPr/>
          <a:lstStyle/>
          <a:p>
            <a:r>
              <a:rPr lang="nl-NL" err="1"/>
              <a:t>Categories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360000" y="1843546"/>
            <a:ext cx="8424000" cy="1092200"/>
          </a:xfrm>
        </p:spPr>
        <p:txBody>
          <a:bodyPr/>
          <a:lstStyle/>
          <a:p>
            <a:r>
              <a:rPr lang="nl-NL" err="1"/>
              <a:t>Touching</a:t>
            </a:r>
            <a:r>
              <a:rPr lang="nl-NL"/>
              <a:t> </a:t>
            </a:r>
            <a:r>
              <a:rPr lang="nl-NL" err="1"/>
              <a:t>and</a:t>
            </a:r>
            <a:r>
              <a:rPr lang="nl-NL"/>
              <a:t> </a:t>
            </a:r>
            <a:r>
              <a:rPr lang="nl-NL" err="1"/>
              <a:t>perceiving</a:t>
            </a:r>
            <a:endParaRPr lang="nl-NL"/>
          </a:p>
          <a:p>
            <a:r>
              <a:rPr lang="nl-NL" err="1"/>
              <a:t>Touching</a:t>
            </a:r>
            <a:r>
              <a:rPr lang="nl-NL"/>
              <a:t> </a:t>
            </a:r>
            <a:r>
              <a:rPr lang="nl-NL" err="1"/>
              <a:t>and</a:t>
            </a:r>
            <a:r>
              <a:rPr lang="nl-NL"/>
              <a:t> </a:t>
            </a:r>
            <a:r>
              <a:rPr lang="nl-NL" err="1"/>
              <a:t>moving</a:t>
            </a:r>
            <a:endParaRPr lang="nl-NL"/>
          </a:p>
          <a:p>
            <a:r>
              <a:rPr lang="nl-NL" err="1"/>
              <a:t>Touching</a:t>
            </a:r>
            <a:r>
              <a:rPr lang="nl-NL"/>
              <a:t> </a:t>
            </a:r>
            <a:r>
              <a:rPr lang="nl-NL" err="1"/>
              <a:t>and</a:t>
            </a:r>
            <a:r>
              <a:rPr lang="nl-NL"/>
              <a:t> </a:t>
            </a:r>
            <a:r>
              <a:rPr lang="nl-NL" err="1"/>
              <a:t>understanding</a:t>
            </a:r>
            <a:endParaRPr lang="nl-NL"/>
          </a:p>
        </p:txBody>
      </p:sp>
      <p:pic>
        <p:nvPicPr>
          <p:cNvPr id="5" name="Tijdelijke aanduiding voor inhoud 6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4" b="18074"/>
          <a:stretch>
            <a:fillRect/>
          </a:stretch>
        </p:blipFill>
        <p:spPr>
          <a:xfrm>
            <a:off x="360000" y="3250342"/>
            <a:ext cx="7544942" cy="3357786"/>
          </a:xfrm>
          <a:noFill/>
        </p:spPr>
      </p:pic>
    </p:spTree>
    <p:extLst>
      <p:ext uri="{BB962C8B-B14F-4D97-AF65-F5344CB8AC3E}">
        <p14:creationId xmlns:p14="http://schemas.microsoft.com/office/powerpoint/2010/main" val="2305552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39197" y="1197546"/>
            <a:ext cx="8424000" cy="551805"/>
          </a:xfrm>
        </p:spPr>
        <p:txBody>
          <a:bodyPr/>
          <a:lstStyle/>
          <a:p>
            <a:r>
              <a:rPr lang="nl-NL" altLang="nl-NL" err="1"/>
              <a:t>Category</a:t>
            </a:r>
            <a:r>
              <a:rPr lang="nl-NL" altLang="nl-NL"/>
              <a:t>: </a:t>
            </a:r>
            <a:r>
              <a:rPr lang="nl-NL" altLang="nl-NL" err="1"/>
              <a:t>Touching</a:t>
            </a:r>
            <a:r>
              <a:rPr lang="nl-NL" altLang="nl-NL"/>
              <a:t> </a:t>
            </a:r>
            <a:r>
              <a:rPr lang="nl-NL" altLang="nl-NL" err="1"/>
              <a:t>and</a:t>
            </a:r>
            <a:r>
              <a:rPr lang="nl-NL" altLang="nl-NL"/>
              <a:t> </a:t>
            </a:r>
            <a:r>
              <a:rPr lang="nl-NL" altLang="nl-NL" err="1"/>
              <a:t>understanding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err="1"/>
              <a:t>Perception</a:t>
            </a:r>
            <a:r>
              <a:rPr lang="nl-NL"/>
              <a:t> of details: feeling details in dog toys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585" y="2648199"/>
            <a:ext cx="5425735" cy="364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09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D56944F-4D06-4CE4-9413-F908374CA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>
                <a:ea typeface="Verdana"/>
              </a:rPr>
              <a:t>Category</a:t>
            </a:r>
            <a:r>
              <a:rPr lang="nl-NL">
                <a:ea typeface="Verdana"/>
              </a:rPr>
              <a:t> </a:t>
            </a:r>
            <a:r>
              <a:rPr lang="nl-NL" err="1">
                <a:ea typeface="Verdana"/>
              </a:rPr>
              <a:t>Touching</a:t>
            </a:r>
            <a:r>
              <a:rPr lang="nl-NL">
                <a:ea typeface="Verdana"/>
              </a:rPr>
              <a:t> </a:t>
            </a:r>
            <a:r>
              <a:rPr lang="nl-NL" err="1">
                <a:ea typeface="Verdana"/>
              </a:rPr>
              <a:t>and</a:t>
            </a:r>
            <a:r>
              <a:rPr lang="nl-NL">
                <a:ea typeface="Verdana"/>
              </a:rPr>
              <a:t> </a:t>
            </a:r>
            <a:r>
              <a:rPr lang="nl-NL" err="1">
                <a:ea typeface="Verdana"/>
              </a:rPr>
              <a:t>perceiving</a:t>
            </a:r>
            <a:endParaRPr lang="nl-NL" err="1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ED7B84F-6057-4224-9963-DA87577E2D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>
                <a:ea typeface="Verdana"/>
              </a:rPr>
              <a:t>Touch </a:t>
            </a:r>
            <a:r>
              <a:rPr lang="nl-NL">
                <a:ea typeface="Verdana"/>
              </a:rPr>
              <a:t>sensitivity: </a:t>
            </a:r>
            <a:r>
              <a:rPr lang="nl-NL" err="1">
                <a:ea typeface="Verdana"/>
              </a:rPr>
              <a:t>baking</a:t>
            </a:r>
            <a:r>
              <a:rPr lang="nl-NL" dirty="0">
                <a:ea typeface="Verdana"/>
              </a:rPr>
              <a:t> a cake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77" y="2867090"/>
            <a:ext cx="5438503" cy="300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68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BAEE82-0165-4823-BA39-D3A154D8A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Verdana"/>
                <a:hlinkClick r:id="rId2"/>
              </a:rPr>
              <a:t>www.tactualprofile.org</a:t>
            </a:r>
            <a:r>
              <a:rPr lang="nl-NL" dirty="0">
                <a:ea typeface="Verdana"/>
              </a:rPr>
              <a:t> 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04BF60-068A-4863-926E-FF9E210FAD1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nl-NL" dirty="0">
                <a:ea typeface="Verdana"/>
              </a:rPr>
              <a:t>tactualprofile@visio.org</a:t>
            </a: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31739D6-638F-4D8B-8711-25B223F28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38822" y="2402752"/>
            <a:ext cx="4452938" cy="437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533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" t="4713" r="5877" b="8408"/>
          <a:stretch/>
        </p:blipFill>
        <p:spPr>
          <a:xfrm>
            <a:off x="0" y="2203642"/>
            <a:ext cx="9150076" cy="4124234"/>
          </a:xfr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46CFF014-5BE4-42A3-8EE1-56B608269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err="1"/>
              <a:t>Introduction</a:t>
            </a:r>
            <a:r>
              <a:rPr lang="nl-NL" sz="2800"/>
              <a:t> of </a:t>
            </a:r>
            <a:r>
              <a:rPr lang="nl-NL" sz="2800" err="1"/>
              <a:t>presenters</a:t>
            </a:r>
            <a:endParaRPr lang="nl-NL" sz="2800"/>
          </a:p>
        </p:txBody>
      </p:sp>
      <p:sp>
        <p:nvSpPr>
          <p:cNvPr id="2" name="Tekstvak 1"/>
          <p:cNvSpPr txBox="1"/>
          <p:nvPr/>
        </p:nvSpPr>
        <p:spPr>
          <a:xfrm>
            <a:off x="333911" y="6310114"/>
            <a:ext cx="8343339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nl-NL" sz="2000">
                <a:solidFill>
                  <a:schemeClr val="tx2"/>
                </a:solidFill>
              </a:rPr>
              <a:t>Ans Withagen	  	 Brenda Zwijnenburg		Anneke Blok</a:t>
            </a:r>
          </a:p>
        </p:txBody>
      </p:sp>
    </p:spTree>
    <p:extLst>
      <p:ext uri="{BB962C8B-B14F-4D97-AF65-F5344CB8AC3E}">
        <p14:creationId xmlns:p14="http://schemas.microsoft.com/office/powerpoint/2010/main" val="1301616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5452110" y="2971800"/>
            <a:ext cx="3291553" cy="126872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130000"/>
              </a:lnSpc>
            </a:pP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</a:t>
            </a: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</a:t>
            </a: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</a:t>
            </a: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3D-2D</a:t>
            </a:r>
            <a:endParaRPr lang="nl-NL" sz="2800">
              <a:cs typeface="Calibri Light" panose="020F0302020204030204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588" cy="62093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372" y="-99633"/>
            <a:ext cx="1201291" cy="144114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984" r="6778" b="37925"/>
          <a:stretch/>
        </p:blipFill>
        <p:spPr>
          <a:xfrm>
            <a:off x="0" y="6109586"/>
            <a:ext cx="9145588" cy="37344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r="33807"/>
          <a:stretch/>
        </p:blipFill>
        <p:spPr>
          <a:xfrm>
            <a:off x="0" y="620938"/>
            <a:ext cx="5154930" cy="55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01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984" r="6778" b="37925"/>
          <a:stretch/>
        </p:blipFill>
        <p:spPr>
          <a:xfrm>
            <a:off x="0" y="6260988"/>
            <a:ext cx="9145588" cy="37344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512635" y="622477"/>
            <a:ext cx="7999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9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nl-NL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Royal Dutch Visio + </a:t>
            </a: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Bartiméus</a:t>
            </a:r>
            <a:endParaRPr lang="nl-NL" sz="28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82" y="-105399"/>
            <a:ext cx="9465152" cy="70135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35" y="2355026"/>
            <a:ext cx="4182218" cy="312751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853" y="2419678"/>
            <a:ext cx="4151736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03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984" r="6778" b="37925"/>
          <a:stretch/>
        </p:blipFill>
        <p:spPr>
          <a:xfrm>
            <a:off x="0" y="6260988"/>
            <a:ext cx="9145588" cy="37344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25091" y="690571"/>
            <a:ext cx="7999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9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</a:t>
            </a: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82" y="-105399"/>
            <a:ext cx="9465152" cy="701357"/>
          </a:xfrm>
          <a:prstGeom prst="rect">
            <a:avLst/>
          </a:prstGeom>
        </p:spPr>
      </p:pic>
      <p:sp>
        <p:nvSpPr>
          <p:cNvPr id="8" name="Tijdelijke aanduiding voor tekst 1"/>
          <p:cNvSpPr txBox="1">
            <a:spLocks/>
          </p:cNvSpPr>
          <p:nvPr/>
        </p:nvSpPr>
        <p:spPr bwMode="auto">
          <a:xfrm>
            <a:off x="512635" y="1662728"/>
            <a:ext cx="763284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00" indent="-2880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5pPr>
            <a:lvl6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6pPr>
            <a:lvl7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7pPr>
            <a:lvl8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8pPr>
            <a:lvl9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A1758"/>
                </a:solidFill>
                <a:effectLst/>
                <a:uLnTx/>
                <a:uFillTx/>
                <a:latin typeface="Arial"/>
                <a:cs typeface="Arial"/>
              </a:rPr>
              <a:t>To develop an educational guideline to gain blind children insight in the transformation of a three-dimensional object into a two-dimensional tactile drawing.</a:t>
            </a:r>
            <a:r>
              <a:rPr lang="en-US" sz="2200" kern="0">
                <a:solidFill>
                  <a:srgbClr val="0A1758"/>
                </a:solidFill>
                <a:latin typeface="Arial"/>
                <a:cs typeface="Arial"/>
              </a:rPr>
              <a:t> </a:t>
            </a: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A175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A175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A1758"/>
                </a:solidFill>
                <a:effectLst/>
                <a:uLnTx/>
                <a:uFillTx/>
                <a:latin typeface="Arial"/>
                <a:cs typeface="Arial"/>
              </a:rPr>
              <a:t>With this learning path, the relationship between objects and associated drawings, which can be produced by different viewpoints, is explained step by step. The </a:t>
            </a:r>
            <a:r>
              <a:rPr lang="en-US" sz="2200" kern="0">
                <a:solidFill>
                  <a:srgbClr val="0A1758"/>
                </a:solidFill>
                <a:latin typeface="Arial"/>
                <a:cs typeface="Arial"/>
              </a:rPr>
              <a:t>learning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0A1758"/>
                </a:solidFill>
                <a:effectLst/>
                <a:uLnTx/>
                <a:uFillTx/>
                <a:latin typeface="Arial"/>
                <a:cs typeface="Arial"/>
              </a:rPr>
              <a:t> path increases in complexity and difficulty level.</a:t>
            </a:r>
            <a:endParaRPr lang="en-US" sz="2200" b="0" i="0" u="none" strike="noStrike" kern="0" cap="none" spc="0" normalizeH="0" baseline="0" noProof="0">
              <a:ln>
                <a:noFill/>
              </a:ln>
              <a:solidFill>
                <a:srgbClr val="0A1758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1420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984" r="6778" b="37925"/>
          <a:stretch/>
        </p:blipFill>
        <p:spPr>
          <a:xfrm>
            <a:off x="0" y="6260988"/>
            <a:ext cx="9145588" cy="37344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76456" y="710026"/>
            <a:ext cx="799998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9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Workshops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82" y="-105399"/>
            <a:ext cx="9465152" cy="701357"/>
          </a:xfrm>
          <a:prstGeom prst="rect">
            <a:avLst/>
          </a:prstGeom>
        </p:spPr>
      </p:pic>
      <p:sp>
        <p:nvSpPr>
          <p:cNvPr id="8" name="Tijdelijke aanduiding voor tekst 1"/>
          <p:cNvSpPr txBox="1">
            <a:spLocks/>
          </p:cNvSpPr>
          <p:nvPr/>
        </p:nvSpPr>
        <p:spPr bwMode="auto">
          <a:xfrm>
            <a:off x="512635" y="1711367"/>
            <a:ext cx="7632848" cy="127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00" indent="-2880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5pPr>
            <a:lvl6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6pPr>
            <a:lvl7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7pPr>
            <a:lvl8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8pPr>
            <a:lvl9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en-US" sz="2200" kern="0">
                <a:solidFill>
                  <a:srgbClr val="0A1758"/>
                </a:solidFill>
              </a:rPr>
              <a:t>We checked the added value for a blind person to gain more insight in the transformation of a 3D model into a tactile drawing.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35" y="3101935"/>
            <a:ext cx="2810500" cy="260931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4301" y="3101935"/>
            <a:ext cx="1956986" cy="260931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2453" y="3101935"/>
            <a:ext cx="2834886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59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984" r="6778" b="37925"/>
          <a:stretch/>
        </p:blipFill>
        <p:spPr>
          <a:xfrm>
            <a:off x="0" y="6260988"/>
            <a:ext cx="9145588" cy="37344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512635" y="590860"/>
            <a:ext cx="7999982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9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/>
                <a:ea typeface="Verdana"/>
                <a:cs typeface="Arial"/>
              </a:rPr>
              <a:t>Statements </a:t>
            </a: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/>
                <a:ea typeface="Verdana"/>
                <a:cs typeface="Arial"/>
              </a:rPr>
              <a:t>after</a:t>
            </a: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/>
                <a:ea typeface="Verdana"/>
                <a:cs typeface="Arial"/>
              </a:rPr>
              <a:t> </a:t>
            </a: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/>
                <a:ea typeface="Verdana"/>
                <a:cs typeface="Arial"/>
              </a:rPr>
              <a:t>the</a:t>
            </a: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/>
                <a:ea typeface="Verdana"/>
                <a:cs typeface="Arial"/>
              </a:rPr>
              <a:t> workshop</a:t>
            </a:r>
            <a:endParaRPr lang="nl-NL" sz="2800">
              <a:solidFill>
                <a:schemeClr val="accent5">
                  <a:lumMod val="50000"/>
                </a:schemeClr>
              </a:solidFill>
              <a:latin typeface="Arial"/>
              <a:ea typeface="Verdana"/>
              <a:cs typeface="Arial"/>
            </a:endParaRPr>
          </a:p>
          <a:p>
            <a:pPr defTabSz="68589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nl-NL" sz="2800" b="1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512640" y="1167544"/>
            <a:ext cx="8171194" cy="33932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91">
              <a:buNone/>
            </a:pPr>
            <a:r>
              <a:rPr lang="en-US" sz="2200">
                <a:solidFill>
                  <a:schemeClr val="accent5">
                    <a:lumMod val="50000"/>
                  </a:schemeClr>
                </a:solidFill>
                <a:latin typeface="Arial"/>
                <a:ea typeface="Verdana"/>
                <a:cs typeface="Arial"/>
              </a:rPr>
              <a:t>“We learned a lot today! I never knew about the different viewpoints of an object. Really did not know that you depict this in different ways. It’s an enriching experience. Learning this also gives me a different view of the world and objects in my environment. If I had learned this younger, I would perhaps have asked different questions and would have gained a richer concept of the world.</a:t>
            </a:r>
            <a:endParaRPr lang="nl-NL" sz="2200">
              <a:solidFill>
                <a:schemeClr val="accent5">
                  <a:lumMod val="50000"/>
                </a:schemeClr>
              </a:solidFill>
              <a:latin typeface="Arial"/>
              <a:ea typeface="Verdana"/>
              <a:cs typeface="Arial"/>
            </a:endParaRPr>
          </a:p>
          <a:p>
            <a:pPr defTabSz="68589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nl-NL" sz="2200">
              <a:solidFill>
                <a:srgbClr val="0A1758"/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82" y="-105399"/>
            <a:ext cx="9465152" cy="701357"/>
          </a:xfrm>
          <a:prstGeom prst="rect">
            <a:avLst/>
          </a:prstGeom>
        </p:spPr>
      </p:pic>
      <p:pic>
        <p:nvPicPr>
          <p:cNvPr id="4" name="Afbeelding 3" descr="Afbeelding met klok, computer, tafel, voedsel&#10;&#10;Automatisch gegenereerde beschrijving">
            <a:extLst>
              <a:ext uri="{FF2B5EF4-FFF2-40B4-BE49-F238E27FC236}">
                <a16:creationId xmlns:a16="http://schemas.microsoft.com/office/drawing/2014/main" id="{5A600B5D-BDFC-480D-97B3-8BE8929B83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0" b="4926"/>
          <a:stretch/>
        </p:blipFill>
        <p:spPr>
          <a:xfrm>
            <a:off x="701687" y="4528197"/>
            <a:ext cx="1944216" cy="1613788"/>
          </a:xfrm>
          <a:prstGeom prst="rect">
            <a:avLst/>
          </a:prstGeom>
        </p:spPr>
      </p:pic>
      <p:pic>
        <p:nvPicPr>
          <p:cNvPr id="5" name="Afbeelding 4" descr="Afbeelding met binnen, tafel, computer, snijden&#10;&#10;Automatisch gegenereerde beschrijving">
            <a:extLst>
              <a:ext uri="{FF2B5EF4-FFF2-40B4-BE49-F238E27FC236}">
                <a16:creationId xmlns:a16="http://schemas.microsoft.com/office/drawing/2014/main" id="{D0C76950-B21B-43EE-B4B3-F6FD54FC36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8" t="-27603" r="1148" b="23260"/>
          <a:stretch/>
        </p:blipFill>
        <p:spPr>
          <a:xfrm>
            <a:off x="3293222" y="3968761"/>
            <a:ext cx="2160240" cy="2160240"/>
          </a:xfrm>
          <a:prstGeom prst="rect">
            <a:avLst/>
          </a:prstGeom>
        </p:spPr>
      </p:pic>
      <p:pic>
        <p:nvPicPr>
          <p:cNvPr id="11" name="Tijdelijke aanduiding voor inhoud 8" descr="Afbeelding met tafel, zitten, doos, bureau&#10;&#10;Automatisch gegenereerde beschrijving">
            <a:extLst>
              <a:ext uri="{FF2B5EF4-FFF2-40B4-BE49-F238E27FC236}">
                <a16:creationId xmlns:a16="http://schemas.microsoft.com/office/drawing/2014/main" id="{B4D16DC9-DF8A-482F-9845-345C914814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143" y="4532556"/>
            <a:ext cx="2136506" cy="159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5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984" r="6778" b="37925"/>
          <a:stretch/>
        </p:blipFill>
        <p:spPr>
          <a:xfrm>
            <a:off x="0" y="6260988"/>
            <a:ext cx="9145588" cy="37344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76456" y="710026"/>
            <a:ext cx="799998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9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/>
                <a:ea typeface="Verdana"/>
                <a:cs typeface="Arial"/>
              </a:rPr>
              <a:t>Starting</a:t>
            </a: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/>
                <a:ea typeface="Verdana"/>
                <a:cs typeface="Arial"/>
              </a:rPr>
              <a:t> points</a:t>
            </a:r>
            <a:endParaRPr lang="nl-NL" sz="2800" b="1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82" y="-105399"/>
            <a:ext cx="9465152" cy="701357"/>
          </a:xfrm>
          <a:prstGeom prst="rect">
            <a:avLst/>
          </a:prstGeom>
        </p:spPr>
      </p:pic>
      <p:sp>
        <p:nvSpPr>
          <p:cNvPr id="8" name="Tijdelijke aanduiding voor tekst 1"/>
          <p:cNvSpPr txBox="1">
            <a:spLocks/>
          </p:cNvSpPr>
          <p:nvPr/>
        </p:nvSpPr>
        <p:spPr bwMode="auto">
          <a:xfrm>
            <a:off x="488906" y="1972398"/>
            <a:ext cx="7632848" cy="3284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00" indent="-2880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5pPr>
            <a:lvl6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6pPr>
            <a:lvl7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7pPr>
            <a:lvl8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8pPr>
            <a:lvl9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9pPr>
          </a:lstStyle>
          <a:p>
            <a:pPr marL="285750" lvl="0" indent="-285750" rtl="0">
              <a:buFont typeface="Wingdings"/>
              <a:buChar char="Ø"/>
            </a:pPr>
            <a:r>
              <a:rPr lang="nl-NL" err="1">
                <a:solidFill>
                  <a:srgbClr val="0A1758"/>
                </a:solidFill>
                <a:latin typeface="Arial"/>
                <a:ea typeface="Arial"/>
                <a:cs typeface="Arial"/>
              </a:rPr>
              <a:t>Participation</a:t>
            </a:r>
            <a:r>
              <a:rPr lang="nl-NL">
                <a:solidFill>
                  <a:srgbClr val="0A1758"/>
                </a:solidFill>
                <a:latin typeface="Arial"/>
                <a:ea typeface="Arial"/>
                <a:cs typeface="Arial"/>
              </a:rPr>
              <a:t> of </a:t>
            </a:r>
            <a:r>
              <a:rPr lang="nl-NL" err="1">
                <a:solidFill>
                  <a:srgbClr val="0A1758"/>
                </a:solidFill>
                <a:latin typeface="Arial"/>
                <a:ea typeface="Arial"/>
                <a:cs typeface="Arial"/>
              </a:rPr>
              <a:t>pupils</a:t>
            </a:r>
            <a:r>
              <a:rPr lang="nl-NL">
                <a:solidFill>
                  <a:srgbClr val="0A1758"/>
                </a:solidFill>
                <a:latin typeface="Arial"/>
                <a:ea typeface="Arial"/>
                <a:cs typeface="Arial"/>
              </a:rPr>
              <a:t> in </a:t>
            </a:r>
            <a:r>
              <a:rPr lang="nl-NL" err="1">
                <a:solidFill>
                  <a:srgbClr val="0A1758"/>
                </a:solidFill>
                <a:latin typeface="Arial"/>
                <a:ea typeface="Arial"/>
                <a:cs typeface="Arial"/>
              </a:rPr>
              <a:t>regular</a:t>
            </a:r>
            <a:r>
              <a:rPr lang="nl-NL">
                <a:solidFill>
                  <a:srgbClr val="0A1758"/>
                </a:solidFill>
                <a:latin typeface="Arial"/>
                <a:ea typeface="Arial"/>
                <a:cs typeface="Arial"/>
              </a:rPr>
              <a:t> schools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</a:rPr>
              <a:t>​</a:t>
            </a:r>
            <a:endParaRPr lang="nl-NL"/>
          </a:p>
          <a:p>
            <a:pPr marL="285750" indent="-285750">
              <a:buFont typeface="Wingdings"/>
              <a:buChar char="Ø"/>
            </a:pPr>
            <a:endParaRPr lang="en-US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L="285750" lvl="0" indent="-285750" rtl="0">
              <a:buFont typeface="Wingdings"/>
              <a:buChar char="Ø"/>
            </a:pPr>
            <a:r>
              <a:rPr lang="nl-NL">
                <a:solidFill>
                  <a:srgbClr val="0A1758"/>
                </a:solidFill>
                <a:latin typeface="Arial"/>
                <a:ea typeface="Arial"/>
                <a:cs typeface="Arial"/>
              </a:rPr>
              <a:t>Focus of </a:t>
            </a:r>
            <a:r>
              <a:rPr lang="nl-NL" err="1">
                <a:solidFill>
                  <a:srgbClr val="0A1758"/>
                </a:solidFill>
                <a:latin typeface="Arial"/>
                <a:ea typeface="Arial"/>
                <a:cs typeface="Arial"/>
              </a:rPr>
              <a:t>the</a:t>
            </a:r>
            <a:r>
              <a:rPr lang="nl-NL">
                <a:solidFill>
                  <a:srgbClr val="0A1758"/>
                </a:solidFill>
                <a:latin typeface="Arial"/>
                <a:ea typeface="Arial"/>
                <a:cs typeface="Arial"/>
              </a:rPr>
              <a:t> </a:t>
            </a:r>
            <a:r>
              <a:rPr lang="nl-NL" err="1">
                <a:solidFill>
                  <a:srgbClr val="0A1758"/>
                </a:solidFill>
                <a:latin typeface="Arial"/>
                <a:ea typeface="Arial"/>
                <a:cs typeface="Arial"/>
              </a:rPr>
              <a:t>learning</a:t>
            </a:r>
            <a:r>
              <a:rPr lang="nl-NL">
                <a:solidFill>
                  <a:srgbClr val="0A1758"/>
                </a:solidFill>
                <a:latin typeface="Arial"/>
                <a:ea typeface="Arial"/>
                <a:cs typeface="Arial"/>
              </a:rPr>
              <a:t> </a:t>
            </a:r>
            <a:r>
              <a:rPr lang="nl-NL" err="1">
                <a:solidFill>
                  <a:srgbClr val="0A1758"/>
                </a:solidFill>
                <a:latin typeface="Arial"/>
                <a:ea typeface="Arial"/>
                <a:cs typeface="Arial"/>
              </a:rPr>
              <a:t>path</a:t>
            </a:r>
            <a:r>
              <a:rPr lang="nl-NL">
                <a:solidFill>
                  <a:srgbClr val="0A1758"/>
                </a:solidFill>
                <a:latin typeface="Arial"/>
                <a:ea typeface="Arial"/>
                <a:cs typeface="Arial"/>
              </a:rPr>
              <a:t>:  </a:t>
            </a:r>
            <a:r>
              <a:rPr lang="nl-NL" err="1">
                <a:solidFill>
                  <a:srgbClr val="0A1758"/>
                </a:solidFill>
                <a:latin typeface="Arial"/>
                <a:ea typeface="Arial"/>
                <a:cs typeface="Arial"/>
              </a:rPr>
              <a:t>practicing</a:t>
            </a:r>
            <a:r>
              <a:rPr lang="nl-NL">
                <a:solidFill>
                  <a:srgbClr val="0A1758"/>
                </a:solidFill>
                <a:latin typeface="Arial"/>
                <a:ea typeface="Arial"/>
                <a:cs typeface="Arial"/>
              </a:rPr>
              <a:t> </a:t>
            </a:r>
            <a:r>
              <a:rPr lang="nl-NL" err="1">
                <a:solidFill>
                  <a:srgbClr val="0A1758"/>
                </a:solidFill>
                <a:latin typeface="Arial"/>
                <a:ea typeface="Arial"/>
                <a:cs typeface="Arial"/>
              </a:rPr>
              <a:t>insights</a:t>
            </a:r>
            <a:r>
              <a:rPr lang="nl-NL">
                <a:solidFill>
                  <a:srgbClr val="0A1758"/>
                </a:solidFill>
                <a:latin typeface="Arial"/>
                <a:ea typeface="Arial"/>
                <a:cs typeface="Arial"/>
              </a:rPr>
              <a:t> in </a:t>
            </a:r>
            <a:r>
              <a:rPr lang="nl-NL" err="1">
                <a:solidFill>
                  <a:srgbClr val="0A1758"/>
                </a:solidFill>
                <a:latin typeface="Arial"/>
                <a:ea typeface="Arial"/>
                <a:cs typeface="Arial"/>
              </a:rPr>
              <a:t>the</a:t>
            </a:r>
            <a:r>
              <a:rPr lang="nl-NL">
                <a:solidFill>
                  <a:srgbClr val="0A1758"/>
                </a:solidFill>
                <a:latin typeface="Arial"/>
                <a:ea typeface="Arial"/>
                <a:cs typeface="Arial"/>
              </a:rPr>
              <a:t> </a:t>
            </a:r>
            <a:r>
              <a:rPr lang="nl-NL" err="1">
                <a:solidFill>
                  <a:srgbClr val="0A1758"/>
                </a:solidFill>
                <a:latin typeface="Arial"/>
                <a:ea typeface="Arial"/>
                <a:cs typeface="Arial"/>
              </a:rPr>
              <a:t>transition</a:t>
            </a:r>
            <a:r>
              <a:rPr lang="nl-NL">
                <a:solidFill>
                  <a:srgbClr val="0A1758"/>
                </a:solidFill>
                <a:latin typeface="Arial"/>
                <a:ea typeface="Arial"/>
                <a:cs typeface="Arial"/>
              </a:rPr>
              <a:t> of 3D </a:t>
            </a:r>
            <a:r>
              <a:rPr lang="nl-NL" err="1">
                <a:solidFill>
                  <a:srgbClr val="0A1758"/>
                </a:solidFill>
                <a:latin typeface="Arial"/>
                <a:ea typeface="Arial"/>
                <a:cs typeface="Arial"/>
              </a:rPr>
              <a:t>into</a:t>
            </a:r>
            <a:r>
              <a:rPr lang="nl-NL">
                <a:solidFill>
                  <a:srgbClr val="0A1758"/>
                </a:solidFill>
                <a:latin typeface="Arial"/>
                <a:ea typeface="Arial"/>
                <a:cs typeface="Arial"/>
              </a:rPr>
              <a:t> 2D. The </a:t>
            </a:r>
            <a:r>
              <a:rPr lang="nl-NL" err="1">
                <a:solidFill>
                  <a:srgbClr val="0A1758"/>
                </a:solidFill>
                <a:latin typeface="Arial"/>
                <a:ea typeface="Arial"/>
                <a:cs typeface="Arial"/>
              </a:rPr>
              <a:t>learning</a:t>
            </a:r>
            <a:r>
              <a:rPr lang="nl-NL">
                <a:solidFill>
                  <a:srgbClr val="0A1758"/>
                </a:solidFill>
                <a:latin typeface="Arial"/>
                <a:ea typeface="Arial"/>
                <a:cs typeface="Arial"/>
              </a:rPr>
              <a:t> </a:t>
            </a:r>
            <a:r>
              <a:rPr lang="nl-NL" err="1">
                <a:solidFill>
                  <a:srgbClr val="0A1758"/>
                </a:solidFill>
                <a:latin typeface="Arial"/>
                <a:ea typeface="Arial"/>
                <a:cs typeface="Arial"/>
              </a:rPr>
              <a:t>path</a:t>
            </a:r>
            <a:r>
              <a:rPr lang="nl-NL">
                <a:solidFill>
                  <a:srgbClr val="0A1758"/>
                </a:solidFill>
                <a:latin typeface="Arial"/>
                <a:ea typeface="Arial"/>
                <a:cs typeface="Arial"/>
              </a:rPr>
              <a:t> does </a:t>
            </a:r>
            <a:r>
              <a:rPr lang="nl-NL" b="1" err="1">
                <a:solidFill>
                  <a:srgbClr val="0A1758"/>
                </a:solidFill>
                <a:latin typeface="Arial"/>
                <a:ea typeface="Arial"/>
                <a:cs typeface="Arial"/>
              </a:rPr>
              <a:t>not</a:t>
            </a:r>
            <a:r>
              <a:rPr lang="nl-NL">
                <a:solidFill>
                  <a:srgbClr val="0A1758"/>
                </a:solidFill>
                <a:latin typeface="Arial"/>
                <a:ea typeface="Arial"/>
                <a:cs typeface="Arial"/>
              </a:rPr>
              <a:t> focus on concept development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</a:rPr>
              <a:t>​</a:t>
            </a:r>
          </a:p>
          <a:p>
            <a:pPr marL="285750" indent="-285750">
              <a:buFont typeface="Wingdings"/>
              <a:buChar char="Ø"/>
            </a:pPr>
            <a:endParaRPr lang="en-US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L="285750" lvl="0" indent="-285750" rtl="0">
              <a:buFont typeface="Wingdings"/>
              <a:buChar char="Ø"/>
            </a:pPr>
            <a:r>
              <a:rPr lang="nl-NL">
                <a:solidFill>
                  <a:srgbClr val="0A1758"/>
                </a:solidFill>
                <a:latin typeface="Arial"/>
                <a:ea typeface="Arial"/>
                <a:cs typeface="Arial"/>
              </a:rPr>
              <a:t>The </a:t>
            </a:r>
            <a:r>
              <a:rPr lang="nl-NL" err="1">
                <a:solidFill>
                  <a:srgbClr val="0A1758"/>
                </a:solidFill>
                <a:latin typeface="Arial"/>
                <a:ea typeface="Arial"/>
                <a:cs typeface="Arial"/>
              </a:rPr>
              <a:t>learning</a:t>
            </a:r>
            <a:r>
              <a:rPr lang="nl-NL">
                <a:solidFill>
                  <a:srgbClr val="0A1758"/>
                </a:solidFill>
                <a:latin typeface="Arial"/>
                <a:ea typeface="Arial"/>
                <a:cs typeface="Arial"/>
              </a:rPr>
              <a:t> </a:t>
            </a:r>
            <a:r>
              <a:rPr lang="nl-NL" err="1">
                <a:solidFill>
                  <a:srgbClr val="0A1758"/>
                </a:solidFill>
                <a:latin typeface="Arial"/>
                <a:ea typeface="Arial"/>
                <a:cs typeface="Arial"/>
              </a:rPr>
              <a:t>path</a:t>
            </a:r>
            <a:r>
              <a:rPr lang="nl-NL">
                <a:solidFill>
                  <a:srgbClr val="0A1758"/>
                </a:solidFill>
                <a:latin typeface="Arial"/>
                <a:ea typeface="Arial"/>
                <a:cs typeface="Arial"/>
              </a:rPr>
              <a:t> is </a:t>
            </a:r>
            <a:r>
              <a:rPr lang="nl-NL" err="1">
                <a:solidFill>
                  <a:srgbClr val="0A1758"/>
                </a:solidFill>
                <a:latin typeface="Arial"/>
                <a:ea typeface="Arial"/>
                <a:cs typeface="Arial"/>
              </a:rPr>
              <a:t>not</a:t>
            </a:r>
            <a:r>
              <a:rPr lang="nl-NL">
                <a:solidFill>
                  <a:srgbClr val="0A1758"/>
                </a:solidFill>
                <a:latin typeface="Arial"/>
                <a:ea typeface="Arial"/>
                <a:cs typeface="Arial"/>
              </a:rPr>
              <a:t> a </a:t>
            </a:r>
            <a:r>
              <a:rPr lang="nl-NL" err="1">
                <a:solidFill>
                  <a:srgbClr val="0A1758"/>
                </a:solidFill>
                <a:latin typeface="Arial"/>
                <a:ea typeface="Arial"/>
                <a:cs typeface="Arial"/>
              </a:rPr>
              <a:t>fixed</a:t>
            </a:r>
            <a:r>
              <a:rPr lang="nl-NL">
                <a:solidFill>
                  <a:srgbClr val="0A1758"/>
                </a:solidFill>
                <a:latin typeface="Arial"/>
                <a:ea typeface="Arial"/>
                <a:cs typeface="Arial"/>
              </a:rPr>
              <a:t> </a:t>
            </a:r>
            <a:r>
              <a:rPr lang="nl-NL" err="1">
                <a:solidFill>
                  <a:srgbClr val="0A1758"/>
                </a:solidFill>
                <a:latin typeface="Arial"/>
                <a:ea typeface="Arial"/>
                <a:cs typeface="Arial"/>
              </a:rPr>
              <a:t>pattern</a:t>
            </a:r>
            <a:r>
              <a:rPr lang="nl-NL">
                <a:solidFill>
                  <a:srgbClr val="0A1758"/>
                </a:solidFill>
                <a:latin typeface="Arial"/>
                <a:ea typeface="Arial"/>
                <a:cs typeface="Arial"/>
              </a:rPr>
              <a:t>: </a:t>
            </a:r>
            <a:r>
              <a:rPr lang="nl-NL" err="1">
                <a:solidFill>
                  <a:srgbClr val="0A1758"/>
                </a:solidFill>
                <a:latin typeface="Arial"/>
                <a:ea typeface="Arial"/>
                <a:cs typeface="Arial"/>
              </a:rPr>
              <a:t>it</a:t>
            </a:r>
            <a:r>
              <a:rPr lang="nl-NL">
                <a:solidFill>
                  <a:srgbClr val="0A1758"/>
                </a:solidFill>
                <a:latin typeface="Arial"/>
                <a:ea typeface="Arial"/>
                <a:cs typeface="Arial"/>
              </a:rPr>
              <a:t> </a:t>
            </a:r>
            <a:r>
              <a:rPr lang="nl-NL" err="1">
                <a:solidFill>
                  <a:srgbClr val="0A1758"/>
                </a:solidFill>
                <a:latin typeface="Arial"/>
                <a:ea typeface="Arial"/>
                <a:cs typeface="Arial"/>
              </a:rPr>
              <a:t>should</a:t>
            </a:r>
            <a:r>
              <a:rPr lang="nl-NL">
                <a:solidFill>
                  <a:srgbClr val="0A1758"/>
                </a:solidFill>
                <a:latin typeface="Arial"/>
                <a:ea typeface="Arial"/>
                <a:cs typeface="Arial"/>
              </a:rPr>
              <a:t> </a:t>
            </a:r>
            <a:r>
              <a:rPr lang="nl-NL" err="1">
                <a:solidFill>
                  <a:srgbClr val="0A1758"/>
                </a:solidFill>
                <a:latin typeface="Arial"/>
                <a:ea typeface="Arial"/>
                <a:cs typeface="Arial"/>
              </a:rPr>
              <a:t>be</a:t>
            </a:r>
            <a:r>
              <a:rPr lang="nl-NL">
                <a:solidFill>
                  <a:srgbClr val="0A1758"/>
                </a:solidFill>
                <a:latin typeface="Arial"/>
                <a:ea typeface="Arial"/>
                <a:cs typeface="Arial"/>
              </a:rPr>
              <a:t> </a:t>
            </a:r>
            <a:r>
              <a:rPr lang="nl-NL" err="1">
                <a:solidFill>
                  <a:srgbClr val="0A1758"/>
                </a:solidFill>
                <a:latin typeface="Arial"/>
                <a:ea typeface="Arial"/>
                <a:cs typeface="Arial"/>
              </a:rPr>
              <a:t>used</a:t>
            </a:r>
            <a:r>
              <a:rPr lang="nl-NL">
                <a:solidFill>
                  <a:srgbClr val="0A1758"/>
                </a:solidFill>
                <a:latin typeface="Arial"/>
                <a:ea typeface="Arial"/>
                <a:cs typeface="Arial"/>
              </a:rPr>
              <a:t>  in line </a:t>
            </a:r>
            <a:r>
              <a:rPr lang="nl-NL" err="1">
                <a:solidFill>
                  <a:srgbClr val="0A1758"/>
                </a:solidFill>
                <a:latin typeface="Arial"/>
                <a:ea typeface="Arial"/>
                <a:cs typeface="Arial"/>
              </a:rPr>
              <a:t>with</a:t>
            </a:r>
            <a:r>
              <a:rPr lang="nl-NL">
                <a:solidFill>
                  <a:srgbClr val="0A1758"/>
                </a:solidFill>
                <a:latin typeface="Arial"/>
                <a:ea typeface="Arial"/>
                <a:cs typeface="Arial"/>
              </a:rPr>
              <a:t> </a:t>
            </a:r>
            <a:r>
              <a:rPr lang="nl-NL" err="1">
                <a:solidFill>
                  <a:srgbClr val="0A1758"/>
                </a:solidFill>
                <a:latin typeface="Arial"/>
                <a:ea typeface="Arial"/>
                <a:cs typeface="Arial"/>
              </a:rPr>
              <a:t>the</a:t>
            </a:r>
            <a:r>
              <a:rPr lang="nl-NL">
                <a:solidFill>
                  <a:srgbClr val="0A1758"/>
                </a:solidFill>
                <a:latin typeface="Arial"/>
                <a:ea typeface="Arial"/>
                <a:cs typeface="Arial"/>
              </a:rPr>
              <a:t> </a:t>
            </a:r>
            <a:r>
              <a:rPr lang="nl-NL" err="1">
                <a:solidFill>
                  <a:srgbClr val="0A1758"/>
                </a:solidFill>
                <a:latin typeface="Arial"/>
                <a:ea typeface="Arial"/>
                <a:cs typeface="Arial"/>
              </a:rPr>
              <a:t>insight</a:t>
            </a:r>
            <a:r>
              <a:rPr lang="nl-NL">
                <a:solidFill>
                  <a:srgbClr val="0A1758"/>
                </a:solidFill>
                <a:latin typeface="Arial"/>
                <a:ea typeface="Arial"/>
                <a:cs typeface="Arial"/>
              </a:rPr>
              <a:t> </a:t>
            </a:r>
            <a:r>
              <a:rPr lang="nl-NL" err="1">
                <a:solidFill>
                  <a:srgbClr val="0A1758"/>
                </a:solidFill>
                <a:latin typeface="Arial"/>
                <a:ea typeface="Arial"/>
                <a:cs typeface="Arial"/>
              </a:rPr>
              <a:t>and</a:t>
            </a:r>
            <a:r>
              <a:rPr lang="nl-NL">
                <a:solidFill>
                  <a:srgbClr val="0A1758"/>
                </a:solidFill>
                <a:latin typeface="Arial"/>
                <a:ea typeface="Arial"/>
                <a:cs typeface="Arial"/>
              </a:rPr>
              <a:t> </a:t>
            </a:r>
            <a:r>
              <a:rPr lang="nl-NL" err="1">
                <a:solidFill>
                  <a:srgbClr val="0A1758"/>
                </a:solidFill>
                <a:latin typeface="Arial"/>
                <a:ea typeface="Arial"/>
                <a:cs typeface="Arial"/>
              </a:rPr>
              <a:t>understanding</a:t>
            </a:r>
            <a:r>
              <a:rPr lang="nl-NL">
                <a:solidFill>
                  <a:srgbClr val="0A1758"/>
                </a:solidFill>
                <a:latin typeface="Arial"/>
                <a:ea typeface="Arial"/>
                <a:cs typeface="Arial"/>
              </a:rPr>
              <a:t> of </a:t>
            </a:r>
            <a:r>
              <a:rPr lang="nl-NL" err="1">
                <a:solidFill>
                  <a:srgbClr val="0A1758"/>
                </a:solidFill>
                <a:latin typeface="Arial"/>
                <a:ea typeface="Arial"/>
                <a:cs typeface="Arial"/>
              </a:rPr>
              <a:t>the</a:t>
            </a:r>
            <a:r>
              <a:rPr lang="nl-NL">
                <a:solidFill>
                  <a:srgbClr val="0A1758"/>
                </a:solidFill>
                <a:latin typeface="Arial"/>
                <a:ea typeface="Arial"/>
                <a:cs typeface="Arial"/>
              </a:rPr>
              <a:t> pupil</a:t>
            </a:r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</a:rPr>
              <a:t>​</a:t>
            </a:r>
          </a:p>
          <a:p>
            <a:pPr lvl="0" rtl="0">
              <a:buChar char="•"/>
            </a:pPr>
            <a:r>
              <a:rPr lang="nl-NL">
                <a:solidFill>
                  <a:srgbClr val="FFFFFF"/>
                </a:solidFill>
                <a:latin typeface="Arial"/>
                <a:ea typeface="Arial"/>
                <a:cs typeface="Arial"/>
              </a:rPr>
              <a:t>​</a:t>
            </a:r>
            <a:endParaRPr lang="en-US" sz="2200" kern="0">
              <a:solidFill>
                <a:srgbClr val="0A17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13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984" r="6778" b="37925"/>
          <a:stretch/>
        </p:blipFill>
        <p:spPr>
          <a:xfrm>
            <a:off x="0" y="6260988"/>
            <a:ext cx="9145588" cy="37344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76456" y="710026"/>
            <a:ext cx="7999982" cy="13773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91">
              <a:buNone/>
            </a:pP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/>
                <a:ea typeface="Verdana"/>
                <a:cs typeface="Arial"/>
              </a:rPr>
              <a:t>Structure</a:t>
            </a: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/>
                <a:ea typeface="Verdana"/>
                <a:cs typeface="Arial"/>
              </a:rPr>
              <a:t> in levels (</a:t>
            </a: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/>
                <a:ea typeface="Verdana"/>
                <a:cs typeface="Arial"/>
              </a:rPr>
              <a:t>age</a:t>
            </a: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/>
                <a:ea typeface="Verdana"/>
                <a:cs typeface="Arial"/>
              </a:rPr>
              <a:t> is </a:t>
            </a: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/>
                <a:ea typeface="Verdana"/>
                <a:cs typeface="Arial"/>
              </a:rPr>
              <a:t>indication</a:t>
            </a: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/>
                <a:ea typeface="Verdana"/>
                <a:cs typeface="Arial"/>
              </a:rPr>
              <a:t>)</a:t>
            </a:r>
            <a:endParaRPr lang="nl-NL" sz="2800">
              <a:solidFill>
                <a:schemeClr val="accent5">
                  <a:lumMod val="50000"/>
                </a:schemeClr>
              </a:solidFill>
              <a:latin typeface="Arial"/>
              <a:ea typeface="Verdana"/>
              <a:cs typeface="Arial"/>
            </a:endParaRPr>
          </a:p>
          <a:p>
            <a:pPr defTabSz="68589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nl-NL" sz="2800" b="1">
              <a:solidFill>
                <a:schemeClr val="accent5">
                  <a:lumMod val="50000"/>
                </a:schemeClr>
              </a:solidFill>
              <a:latin typeface="Arial"/>
              <a:ea typeface="Verdana"/>
              <a:cs typeface="Arial"/>
            </a:endParaRPr>
          </a:p>
          <a:p>
            <a:pPr defTabSz="68589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nl-NL" sz="2800" b="1">
              <a:solidFill>
                <a:schemeClr val="accent5">
                  <a:lumMod val="50000"/>
                </a:schemeClr>
              </a:solidFill>
              <a:latin typeface="Arial"/>
              <a:ea typeface="Verdana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82" y="-66488"/>
            <a:ext cx="9465152" cy="701357"/>
          </a:xfrm>
          <a:prstGeom prst="rect">
            <a:avLst/>
          </a:prstGeom>
        </p:spPr>
      </p:pic>
      <p:sp>
        <p:nvSpPr>
          <p:cNvPr id="8" name="Tijdelijke aanduiding voor tekst 1"/>
          <p:cNvSpPr txBox="1">
            <a:spLocks/>
          </p:cNvSpPr>
          <p:nvPr/>
        </p:nvSpPr>
        <p:spPr bwMode="auto">
          <a:xfrm>
            <a:off x="441449" y="2201789"/>
            <a:ext cx="7632848" cy="3284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00" indent="-2880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5pPr>
            <a:lvl6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6pPr>
            <a:lvl7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7pPr>
            <a:lvl8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8pPr>
            <a:lvl9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9pPr>
          </a:lstStyle>
          <a:p>
            <a:pPr rtl="0"/>
            <a:r>
              <a:rPr lang="nl-NL" sz="2200" i="1">
                <a:solidFill>
                  <a:srgbClr val="0A1758"/>
                </a:solidFill>
                <a:latin typeface="Arial"/>
                <a:ea typeface="Segoe UI"/>
                <a:cs typeface="Arial"/>
              </a:rPr>
              <a:t>Preparatory phase</a:t>
            </a:r>
            <a:r>
              <a:rPr lang="nl-NL" sz="2200">
                <a:solidFill>
                  <a:srgbClr val="0A1758"/>
                </a:solidFill>
                <a:latin typeface="Arial"/>
                <a:ea typeface="Segoe UI"/>
                <a:cs typeface="Arial"/>
              </a:rPr>
              <a:t>: age level 4-7</a:t>
            </a:r>
            <a:r>
              <a:rPr lang="en-US" sz="2200">
                <a:solidFill>
                  <a:srgbClr val="FFFFFF"/>
                </a:solidFill>
                <a:latin typeface="Arial"/>
                <a:ea typeface="Segoe UI"/>
                <a:cs typeface="Arial"/>
              </a:rPr>
              <a:t>​</a:t>
            </a:r>
          </a:p>
          <a:p>
            <a:pPr rtl="0"/>
            <a:r>
              <a:rPr lang="nl-NL" sz="2200">
                <a:solidFill>
                  <a:srgbClr val="FFFFFF"/>
                </a:solidFill>
                <a:latin typeface="Arial"/>
                <a:ea typeface="Segoe UI"/>
                <a:cs typeface="Arial"/>
              </a:rPr>
              <a:t>​</a:t>
            </a:r>
          </a:p>
          <a:p>
            <a:pPr rtl="0"/>
            <a:r>
              <a:rPr lang="nl-NL" sz="2200" i="1">
                <a:solidFill>
                  <a:srgbClr val="0A1758"/>
                </a:solidFill>
                <a:latin typeface="Arial"/>
                <a:ea typeface="Segoe UI"/>
                <a:cs typeface="Arial"/>
              </a:rPr>
              <a:t>Initial phase</a:t>
            </a:r>
            <a:r>
              <a:rPr lang="nl-NL" sz="2200">
                <a:solidFill>
                  <a:srgbClr val="0A1758"/>
                </a:solidFill>
                <a:latin typeface="Arial"/>
                <a:ea typeface="Segoe UI"/>
                <a:cs typeface="Arial"/>
              </a:rPr>
              <a:t>:</a:t>
            </a:r>
            <a:r>
              <a:rPr lang="nl-NL" sz="2200" i="1">
                <a:solidFill>
                  <a:srgbClr val="0A1758"/>
                </a:solidFill>
                <a:latin typeface="Arial"/>
                <a:ea typeface="Segoe UI"/>
                <a:cs typeface="Arial"/>
              </a:rPr>
              <a:t> </a:t>
            </a:r>
            <a:r>
              <a:rPr lang="nl-NL" sz="2200">
                <a:solidFill>
                  <a:srgbClr val="0A1758"/>
                </a:solidFill>
                <a:latin typeface="Arial"/>
                <a:ea typeface="Segoe UI"/>
                <a:cs typeface="Arial"/>
              </a:rPr>
              <a:t>age level 7- 10</a:t>
            </a:r>
            <a:r>
              <a:rPr lang="en-US" sz="2200">
                <a:solidFill>
                  <a:srgbClr val="FFFFFF"/>
                </a:solidFill>
                <a:latin typeface="Arial"/>
                <a:ea typeface="Segoe UI"/>
                <a:cs typeface="Arial"/>
              </a:rPr>
              <a:t>​</a:t>
            </a:r>
          </a:p>
          <a:p>
            <a:pPr rtl="0"/>
            <a:r>
              <a:rPr lang="nl-NL" sz="2200">
                <a:solidFill>
                  <a:srgbClr val="FFFFFF"/>
                </a:solidFill>
                <a:latin typeface="Arial"/>
                <a:ea typeface="Segoe UI"/>
                <a:cs typeface="Arial"/>
              </a:rPr>
              <a:t>​</a:t>
            </a:r>
          </a:p>
          <a:p>
            <a:pPr rtl="0"/>
            <a:r>
              <a:rPr lang="nl-NL" sz="2200" i="1">
                <a:solidFill>
                  <a:srgbClr val="0A1758"/>
                </a:solidFill>
                <a:latin typeface="Arial"/>
                <a:ea typeface="Segoe UI"/>
                <a:cs typeface="Arial"/>
              </a:rPr>
              <a:t>Continuous phase</a:t>
            </a:r>
            <a:r>
              <a:rPr lang="nl-NL" sz="2200">
                <a:solidFill>
                  <a:srgbClr val="0A1758"/>
                </a:solidFill>
                <a:latin typeface="Arial"/>
                <a:ea typeface="Segoe UI"/>
                <a:cs typeface="Arial"/>
              </a:rPr>
              <a:t>: age level 11+</a:t>
            </a:r>
            <a:r>
              <a:rPr lang="nl-NL" sz="2200">
                <a:solidFill>
                  <a:srgbClr val="FFFFFF"/>
                </a:solidFill>
                <a:latin typeface="Arial"/>
                <a:ea typeface="Segoe UI"/>
                <a:cs typeface="Arial"/>
              </a:rPr>
              <a:t>​</a:t>
            </a:r>
            <a:endParaRPr lang="en-US" sz="2200" kern="0">
              <a:solidFill>
                <a:srgbClr val="0A1758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7761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984" r="6778" b="37925"/>
          <a:stretch/>
        </p:blipFill>
        <p:spPr>
          <a:xfrm>
            <a:off x="0" y="6260988"/>
            <a:ext cx="9145588" cy="37344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76456" y="710026"/>
            <a:ext cx="7999982" cy="13773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91">
              <a:buNone/>
            </a:pP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/>
                <a:ea typeface="Verdana"/>
                <a:cs typeface="Arial"/>
              </a:rPr>
              <a:t>Checklist</a:t>
            </a:r>
          </a:p>
          <a:p>
            <a:pPr defTabSz="68589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nl-NL" sz="2800" b="1">
              <a:solidFill>
                <a:schemeClr val="accent5">
                  <a:lumMod val="50000"/>
                </a:schemeClr>
              </a:solidFill>
              <a:latin typeface="Arial"/>
              <a:ea typeface="Verdana"/>
              <a:cs typeface="Arial"/>
            </a:endParaRPr>
          </a:p>
          <a:p>
            <a:pPr defTabSz="68589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nl-NL" sz="2800" b="1">
              <a:solidFill>
                <a:schemeClr val="accent5">
                  <a:lumMod val="50000"/>
                </a:schemeClr>
              </a:solidFill>
              <a:latin typeface="Arial"/>
              <a:ea typeface="Verdana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82" y="-105399"/>
            <a:ext cx="9465152" cy="70135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09" y="1936273"/>
            <a:ext cx="6057651" cy="38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454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984" r="6778" b="37925"/>
          <a:stretch/>
        </p:blipFill>
        <p:spPr>
          <a:xfrm>
            <a:off x="0" y="6260988"/>
            <a:ext cx="9145588" cy="37344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76456" y="710026"/>
            <a:ext cx="7999982" cy="9464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91">
              <a:buNone/>
            </a:pP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Insights</a:t>
            </a: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 </a:t>
            </a: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endParaRPr lang="nl-NL" sz="28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 defTabSz="68589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nl-NL" sz="2800" b="1">
              <a:solidFill>
                <a:schemeClr val="accent5">
                  <a:lumMod val="50000"/>
                </a:schemeClr>
              </a:solidFill>
              <a:latin typeface="Arial"/>
              <a:ea typeface="Verdana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82" y="-105399"/>
            <a:ext cx="9465152" cy="701357"/>
          </a:xfrm>
          <a:prstGeom prst="rect">
            <a:avLst/>
          </a:prstGeom>
        </p:spPr>
      </p:pic>
      <p:sp>
        <p:nvSpPr>
          <p:cNvPr id="8" name="Tijdelijke aanduiding voor tekst 1"/>
          <p:cNvSpPr txBox="1">
            <a:spLocks/>
          </p:cNvSpPr>
          <p:nvPr/>
        </p:nvSpPr>
        <p:spPr bwMode="auto">
          <a:xfrm>
            <a:off x="343967" y="3766820"/>
            <a:ext cx="8801621" cy="3284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00" indent="-2880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5pPr>
            <a:lvl6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6pPr>
            <a:lvl7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7pPr>
            <a:lvl8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8pPr>
            <a:lvl9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nl-NL" sz="1400" err="1"/>
              <a:t>Insight</a:t>
            </a:r>
            <a:r>
              <a:rPr lang="nl-NL" sz="1400"/>
              <a:t> F: 			</a:t>
            </a:r>
            <a:r>
              <a:rPr lang="nl-NL" sz="1400" err="1"/>
              <a:t>Insight</a:t>
            </a:r>
            <a:r>
              <a:rPr lang="nl-NL" sz="1400"/>
              <a:t> H:	        		      </a:t>
            </a:r>
            <a:r>
              <a:rPr lang="nl-NL" sz="1400" err="1"/>
              <a:t>Insight</a:t>
            </a:r>
            <a:r>
              <a:rPr lang="nl-NL" sz="1400"/>
              <a:t> K: ‘</a:t>
            </a:r>
            <a:r>
              <a:rPr lang="nl-NL" sz="1400" err="1"/>
              <a:t>occlusion</a:t>
            </a:r>
            <a:r>
              <a:rPr lang="nl-NL" sz="1400"/>
              <a:t>’</a:t>
            </a:r>
          </a:p>
          <a:p>
            <a:r>
              <a:rPr lang="nl-NL" sz="1400" err="1"/>
              <a:t>something</a:t>
            </a:r>
            <a:r>
              <a:rPr lang="nl-NL" sz="1400"/>
              <a:t> </a:t>
            </a:r>
            <a:r>
              <a:rPr lang="nl-NL" sz="1400" err="1"/>
              <a:t>round</a:t>
            </a:r>
            <a:r>
              <a:rPr lang="nl-NL" sz="1400"/>
              <a:t>		human, </a:t>
            </a:r>
            <a:r>
              <a:rPr lang="nl-NL" sz="1400" err="1"/>
              <a:t>animal</a:t>
            </a:r>
            <a:r>
              <a:rPr lang="nl-NL" sz="1400"/>
              <a:t> or object,	      overlap in a </a:t>
            </a:r>
            <a:r>
              <a:rPr lang="nl-NL" sz="1400" err="1"/>
              <a:t>drawing</a:t>
            </a:r>
            <a:r>
              <a:rPr lang="nl-NL" sz="1400"/>
              <a:t>,</a:t>
            </a:r>
          </a:p>
          <a:p>
            <a:r>
              <a:rPr lang="nl-NL" sz="1400" err="1"/>
              <a:t>can</a:t>
            </a:r>
            <a:r>
              <a:rPr lang="nl-NL" sz="1400"/>
              <a:t> </a:t>
            </a:r>
            <a:r>
              <a:rPr lang="nl-NL" sz="1400" err="1"/>
              <a:t>be</a:t>
            </a:r>
            <a:r>
              <a:rPr lang="nl-NL" sz="1400"/>
              <a:t> </a:t>
            </a:r>
            <a:r>
              <a:rPr lang="nl-NL" sz="1400" err="1"/>
              <a:t>depicted</a:t>
            </a:r>
            <a:r>
              <a:rPr lang="nl-NL" sz="1400"/>
              <a:t> straight   	</a:t>
            </a:r>
            <a:r>
              <a:rPr lang="nl-NL" sz="1400" err="1"/>
              <a:t>can</a:t>
            </a:r>
            <a:r>
              <a:rPr lang="nl-NL" sz="1400"/>
              <a:t> have more </a:t>
            </a:r>
            <a:r>
              <a:rPr lang="nl-NL" sz="1400" err="1"/>
              <a:t>legs</a:t>
            </a:r>
            <a:r>
              <a:rPr lang="nl-NL" sz="1400"/>
              <a:t> </a:t>
            </a:r>
            <a:r>
              <a:rPr lang="nl-NL" sz="1400" err="1"/>
              <a:t>from</a:t>
            </a:r>
            <a:r>
              <a:rPr lang="nl-NL" sz="1400"/>
              <a:t>	      </a:t>
            </a:r>
            <a:r>
              <a:rPr lang="nl-NL" sz="1400" err="1"/>
              <a:t>something</a:t>
            </a:r>
            <a:r>
              <a:rPr lang="nl-NL" sz="1400"/>
              <a:t> </a:t>
            </a:r>
            <a:r>
              <a:rPr lang="nl-NL" sz="1400" err="1"/>
              <a:t>that</a:t>
            </a:r>
            <a:r>
              <a:rPr lang="nl-NL" sz="1400"/>
              <a:t> is </a:t>
            </a:r>
            <a:r>
              <a:rPr lang="nl-NL" sz="1400" err="1"/>
              <a:t>partially</a:t>
            </a:r>
            <a:r>
              <a:rPr lang="nl-NL" sz="1400"/>
              <a:t> </a:t>
            </a:r>
          </a:p>
          <a:p>
            <a:r>
              <a:rPr lang="nl-NL" sz="1400"/>
              <a:t>			</a:t>
            </a:r>
            <a:r>
              <a:rPr lang="nl-NL" sz="1400" err="1"/>
              <a:t>another</a:t>
            </a:r>
            <a:r>
              <a:rPr lang="nl-NL" sz="1400"/>
              <a:t> point of view	        	      </a:t>
            </a:r>
            <a:r>
              <a:rPr lang="nl-NL" sz="1400" err="1"/>
              <a:t>depicted</a:t>
            </a:r>
            <a:r>
              <a:rPr lang="nl-NL" sz="1400"/>
              <a:t> is behing </a:t>
            </a:r>
            <a:r>
              <a:rPr lang="nl-NL" sz="1400" err="1"/>
              <a:t>the</a:t>
            </a:r>
            <a:endParaRPr lang="nl-NL" sz="1400"/>
          </a:p>
          <a:p>
            <a:r>
              <a:rPr lang="nl-NL" sz="1400"/>
              <a:t>						       object </a:t>
            </a:r>
            <a:r>
              <a:rPr lang="nl-NL" sz="1400" err="1"/>
              <a:t>that</a:t>
            </a:r>
            <a:r>
              <a:rPr lang="nl-NL" sz="1400"/>
              <a:t> </a:t>
            </a:r>
            <a:r>
              <a:rPr lang="nl-NL" sz="1400" err="1"/>
              <a:t>you</a:t>
            </a:r>
            <a:r>
              <a:rPr lang="nl-NL" sz="1400"/>
              <a:t> </a:t>
            </a:r>
            <a:r>
              <a:rPr lang="nl-NL" sz="1400" err="1"/>
              <a:t>fully</a:t>
            </a:r>
            <a:r>
              <a:rPr lang="nl-NL" sz="1400"/>
              <a:t> </a:t>
            </a:r>
            <a:r>
              <a:rPr lang="nl-NL" sz="1400" err="1"/>
              <a:t>perceive</a:t>
            </a:r>
            <a:endParaRPr lang="nl-NL" sz="140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7" y="2102566"/>
            <a:ext cx="2387000" cy="159133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02" y="2102566"/>
            <a:ext cx="2806279" cy="157545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227" y="2086688"/>
            <a:ext cx="2834561" cy="159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48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984" r="6778" b="37925"/>
          <a:stretch/>
        </p:blipFill>
        <p:spPr>
          <a:xfrm>
            <a:off x="0" y="6260988"/>
            <a:ext cx="9145588" cy="37344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76456" y="710026"/>
            <a:ext cx="799998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9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Insight</a:t>
            </a: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Q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82" y="-105399"/>
            <a:ext cx="9465152" cy="701357"/>
          </a:xfrm>
          <a:prstGeom prst="rect">
            <a:avLst/>
          </a:prstGeom>
        </p:spPr>
      </p:pic>
      <p:sp>
        <p:nvSpPr>
          <p:cNvPr id="8" name="Tijdelijke aanduiding voor tekst 1"/>
          <p:cNvSpPr txBox="1">
            <a:spLocks/>
          </p:cNvSpPr>
          <p:nvPr/>
        </p:nvSpPr>
        <p:spPr bwMode="auto">
          <a:xfrm>
            <a:off x="512635" y="1552284"/>
            <a:ext cx="7632848" cy="127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00" indent="-2880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5pPr>
            <a:lvl6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6pPr>
            <a:lvl7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7pPr>
            <a:lvl8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8pPr>
            <a:lvl9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nl-NL" sz="2000" err="1">
                <a:solidFill>
                  <a:schemeClr val="accent5">
                    <a:lumMod val="50000"/>
                  </a:schemeClr>
                </a:solidFill>
              </a:rPr>
              <a:t>Knowing</a:t>
            </a:r>
            <a:r>
              <a:rPr lang="nl-NL" sz="200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nl-NL" sz="2000" err="1">
                <a:solidFill>
                  <a:schemeClr val="accent5">
                    <a:lumMod val="50000"/>
                  </a:schemeClr>
                </a:solidFill>
              </a:rPr>
              <a:t>that</a:t>
            </a:r>
            <a:r>
              <a:rPr lang="nl-NL" sz="200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nl-NL" sz="2000" err="1">
                <a:solidFill>
                  <a:schemeClr val="accent5">
                    <a:lumMod val="50000"/>
                  </a:schemeClr>
                </a:solidFill>
              </a:rPr>
              <a:t>something</a:t>
            </a:r>
            <a:r>
              <a:rPr lang="nl-NL" sz="2000">
                <a:solidFill>
                  <a:schemeClr val="accent5">
                    <a:lumMod val="50000"/>
                  </a:schemeClr>
                </a:solidFill>
              </a:rPr>
              <a:t> closer is </a:t>
            </a:r>
            <a:r>
              <a:rPr lang="nl-NL" sz="2000" err="1">
                <a:solidFill>
                  <a:schemeClr val="accent5">
                    <a:lumMod val="50000"/>
                  </a:schemeClr>
                </a:solidFill>
              </a:rPr>
              <a:t>depicted</a:t>
            </a:r>
            <a:r>
              <a:rPr lang="nl-NL" sz="200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nl-NL" sz="2000" err="1">
                <a:solidFill>
                  <a:schemeClr val="accent5">
                    <a:lumMod val="50000"/>
                  </a:schemeClr>
                </a:solidFill>
              </a:rPr>
              <a:t>larger</a:t>
            </a:r>
            <a:r>
              <a:rPr lang="nl-NL" sz="200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nl-NL" sz="200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nl-NL" sz="200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nl-NL" sz="2000" err="1">
                <a:solidFill>
                  <a:schemeClr val="accent5">
                    <a:lumMod val="50000"/>
                  </a:schemeClr>
                </a:solidFill>
              </a:rPr>
              <a:t>that</a:t>
            </a:r>
            <a:r>
              <a:rPr lang="nl-NL" sz="2000">
                <a:solidFill>
                  <a:schemeClr val="accent5">
                    <a:lumMod val="50000"/>
                  </a:schemeClr>
                </a:solidFill>
              </a:rPr>
              <a:t> is </a:t>
            </a:r>
            <a:r>
              <a:rPr lang="nl-NL" sz="2000" err="1">
                <a:solidFill>
                  <a:schemeClr val="accent5">
                    <a:lumMod val="50000"/>
                  </a:schemeClr>
                </a:solidFill>
              </a:rPr>
              <a:t>further</a:t>
            </a:r>
            <a:r>
              <a:rPr lang="nl-NL" sz="200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nl-NL" sz="2000" err="1">
                <a:solidFill>
                  <a:schemeClr val="accent5">
                    <a:lumMod val="50000"/>
                  </a:schemeClr>
                </a:solidFill>
              </a:rPr>
              <a:t>away</a:t>
            </a:r>
            <a:r>
              <a:rPr lang="nl-NL" sz="2000">
                <a:solidFill>
                  <a:schemeClr val="accent5">
                    <a:lumMod val="50000"/>
                  </a:schemeClr>
                </a:solidFill>
              </a:rPr>
              <a:t> is </a:t>
            </a:r>
            <a:r>
              <a:rPr lang="nl-NL" sz="2000" err="1">
                <a:solidFill>
                  <a:schemeClr val="accent5">
                    <a:lumMod val="50000"/>
                  </a:schemeClr>
                </a:solidFill>
              </a:rPr>
              <a:t>depicted</a:t>
            </a:r>
            <a:r>
              <a:rPr lang="nl-NL" sz="2000">
                <a:solidFill>
                  <a:schemeClr val="accent5">
                    <a:lumMod val="50000"/>
                  </a:schemeClr>
                </a:solidFill>
              </a:rPr>
              <a:t> smaller</a:t>
            </a:r>
          </a:p>
          <a:p>
            <a:endParaRPr lang="nl-NL" sz="200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76" y="3357786"/>
            <a:ext cx="3689413" cy="207125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143" y="3357786"/>
            <a:ext cx="2966080" cy="22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78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2BC9AE-1A3A-4B57-9F43-D46AEB728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Design of </a:t>
            </a:r>
            <a:r>
              <a:rPr lang="nl-NL" err="1"/>
              <a:t>presentation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B1A9A5-8268-4CA9-80C3-145B5A37CDA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err="1"/>
              <a:t>Introduction</a:t>
            </a:r>
            <a:r>
              <a:rPr lang="nl-NL"/>
              <a:t> of </a:t>
            </a:r>
            <a:r>
              <a:rPr lang="nl-NL" err="1"/>
              <a:t>the</a:t>
            </a:r>
            <a:r>
              <a:rPr lang="nl-NL"/>
              <a:t> MDVI </a:t>
            </a:r>
            <a:r>
              <a:rPr lang="nl-NL" err="1"/>
              <a:t>version</a:t>
            </a:r>
            <a:r>
              <a:rPr lang="nl-NL"/>
              <a:t> of </a:t>
            </a:r>
            <a:r>
              <a:rPr lang="nl-NL" err="1"/>
              <a:t>Tactual</a:t>
            </a:r>
            <a:r>
              <a:rPr lang="nl-NL"/>
              <a:t> Profile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Short video fragment of </a:t>
            </a:r>
            <a:r>
              <a:rPr lang="nl-NL" err="1"/>
              <a:t>Tactual</a:t>
            </a:r>
            <a:r>
              <a:rPr lang="nl-NL"/>
              <a:t> Profile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Feel Free MDVI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Learning </a:t>
            </a:r>
            <a:r>
              <a:rPr lang="nl-NL" err="1"/>
              <a:t>path</a:t>
            </a:r>
            <a:r>
              <a:rPr lang="nl-NL"/>
              <a:t> </a:t>
            </a:r>
            <a:r>
              <a:rPr lang="nl-NL" err="1"/>
              <a:t>for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transition</a:t>
            </a:r>
            <a:r>
              <a:rPr lang="nl-NL"/>
              <a:t> </a:t>
            </a:r>
            <a:r>
              <a:rPr lang="nl-NL" err="1"/>
              <a:t>from</a:t>
            </a:r>
            <a:r>
              <a:rPr lang="nl-NL"/>
              <a:t> 3D </a:t>
            </a:r>
            <a:r>
              <a:rPr lang="nl-NL" err="1"/>
              <a:t>to</a:t>
            </a:r>
            <a:r>
              <a:rPr lang="nl-NL"/>
              <a:t> 2D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err="1"/>
              <a:t>Some</a:t>
            </a:r>
            <a:r>
              <a:rPr lang="nl-NL"/>
              <a:t> </a:t>
            </a:r>
            <a:r>
              <a:rPr lang="nl-NL" err="1"/>
              <a:t>examples</a:t>
            </a:r>
            <a:r>
              <a:rPr lang="nl-NL"/>
              <a:t> of </a:t>
            </a:r>
            <a:r>
              <a:rPr lang="nl-NL" err="1"/>
              <a:t>lessons</a:t>
            </a:r>
            <a:r>
              <a:rPr lang="nl-NL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29020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984" r="6778" b="37925"/>
          <a:stretch/>
        </p:blipFill>
        <p:spPr>
          <a:xfrm>
            <a:off x="0" y="6260988"/>
            <a:ext cx="9145588" cy="37344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29068" y="749030"/>
            <a:ext cx="7999982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9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19 </a:t>
            </a: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Lesson</a:t>
            </a: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descriptions</a:t>
            </a: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 </a:t>
            </a: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concerning</a:t>
            </a: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the</a:t>
            </a: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insights</a:t>
            </a: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with</a:t>
            </a: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special </a:t>
            </a: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materials</a:t>
            </a: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and</a:t>
            </a: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drawings</a:t>
            </a:r>
            <a:endParaRPr lang="nl-NL" sz="2800" b="1">
              <a:solidFill>
                <a:schemeClr val="accent5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82" y="-105399"/>
            <a:ext cx="9465152" cy="701357"/>
          </a:xfrm>
          <a:prstGeom prst="rect">
            <a:avLst/>
          </a:prstGeom>
        </p:spPr>
      </p:pic>
      <p:sp>
        <p:nvSpPr>
          <p:cNvPr id="8" name="Tijdelijke aanduiding voor tekst 1"/>
          <p:cNvSpPr txBox="1">
            <a:spLocks/>
          </p:cNvSpPr>
          <p:nvPr/>
        </p:nvSpPr>
        <p:spPr bwMode="auto">
          <a:xfrm>
            <a:off x="512635" y="2069889"/>
            <a:ext cx="7632848" cy="127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00" indent="-2880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5pPr>
            <a:lvl6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6pPr>
            <a:lvl7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7pPr>
            <a:lvl8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8pPr>
            <a:lvl9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9pPr>
          </a:lstStyle>
          <a:p>
            <a:endParaRPr lang="nl-NL" sz="200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506" y="2189742"/>
            <a:ext cx="3890787" cy="337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17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984" r="6778" b="37925"/>
          <a:stretch/>
        </p:blipFill>
        <p:spPr>
          <a:xfrm>
            <a:off x="0" y="6260988"/>
            <a:ext cx="9145588" cy="37344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29068" y="749030"/>
            <a:ext cx="7999982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9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</a:t>
            </a: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manual </a:t>
            </a: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written</a:t>
            </a: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lessons</a:t>
            </a: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endParaRPr lang="nl-NL" sz="28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82" y="-105399"/>
            <a:ext cx="9465152" cy="701357"/>
          </a:xfrm>
          <a:prstGeom prst="rect">
            <a:avLst/>
          </a:prstGeom>
        </p:spPr>
      </p:pic>
      <p:sp>
        <p:nvSpPr>
          <p:cNvPr id="8" name="Tijdelijke aanduiding voor tekst 1"/>
          <p:cNvSpPr txBox="1">
            <a:spLocks/>
          </p:cNvSpPr>
          <p:nvPr/>
        </p:nvSpPr>
        <p:spPr bwMode="auto">
          <a:xfrm>
            <a:off x="512635" y="2069889"/>
            <a:ext cx="7632848" cy="127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00" indent="-2880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5pPr>
            <a:lvl6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6pPr>
            <a:lvl7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7pPr>
            <a:lvl8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8pPr>
            <a:lvl9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9pPr>
          </a:lstStyle>
          <a:p>
            <a:endParaRPr lang="nl-NL" sz="200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751" y="2153574"/>
            <a:ext cx="2267659" cy="327370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4898" y="2153575"/>
            <a:ext cx="2367350" cy="327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575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984" r="6778" b="37925"/>
          <a:stretch/>
        </p:blipFill>
        <p:spPr>
          <a:xfrm>
            <a:off x="0" y="6260988"/>
            <a:ext cx="9145588" cy="37344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29068" y="749030"/>
            <a:ext cx="799998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9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</a:t>
            </a: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open </a:t>
            </a:r>
            <a:r>
              <a:rPr lang="nl-NL" sz="2800" b="1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l-NL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box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82" y="-105399"/>
            <a:ext cx="9465152" cy="70135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8" y="1623477"/>
            <a:ext cx="6162485" cy="410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370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984" r="6778" b="37925"/>
          <a:stretch/>
        </p:blipFill>
        <p:spPr>
          <a:xfrm>
            <a:off x="0" y="6260988"/>
            <a:ext cx="9145588" cy="37344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82" y="-105399"/>
            <a:ext cx="9465152" cy="701357"/>
          </a:xfrm>
          <a:prstGeom prst="rect">
            <a:avLst/>
          </a:prstGeom>
        </p:spPr>
      </p:pic>
      <p:sp>
        <p:nvSpPr>
          <p:cNvPr id="8" name="Tijdelijke aanduiding voor tekst 1"/>
          <p:cNvSpPr txBox="1">
            <a:spLocks/>
          </p:cNvSpPr>
          <p:nvPr/>
        </p:nvSpPr>
        <p:spPr bwMode="auto">
          <a:xfrm>
            <a:off x="512635" y="773053"/>
            <a:ext cx="7632848" cy="2571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00" indent="-2880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5pPr>
            <a:lvl6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6pPr>
            <a:lvl7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7pPr>
            <a:lvl8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8pPr>
            <a:lvl9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400" b="1">
                <a:solidFill>
                  <a:srgbClr val="0A1758"/>
                </a:solidFill>
                <a:latin typeface="Arial"/>
                <a:ea typeface="Arial"/>
                <a:cs typeface="Arial"/>
              </a:rPr>
              <a:t>3 phases: 3 boxes</a:t>
            </a:r>
            <a:endParaRPr lang="en-GB" sz="2400">
              <a:solidFill>
                <a:srgbClr val="44546A"/>
              </a:solidFill>
              <a:ea typeface="Arial"/>
            </a:endParaRPr>
          </a:p>
          <a:p>
            <a:endParaRPr lang="en-GB" b="1">
              <a:solidFill>
                <a:srgbClr val="0A1758"/>
              </a:solidFill>
              <a:latin typeface="Arial"/>
              <a:ea typeface="Arial"/>
              <a:cs typeface="Arial"/>
            </a:endParaRPr>
          </a:p>
          <a:p>
            <a:r>
              <a:rPr lang="en-GB" b="1" err="1">
                <a:solidFill>
                  <a:srgbClr val="0A1758"/>
                </a:solidFill>
                <a:latin typeface="Arial"/>
                <a:ea typeface="Arial"/>
                <a:cs typeface="Arial"/>
              </a:rPr>
              <a:t>Prepatory</a:t>
            </a:r>
            <a:r>
              <a:rPr lang="en-GB" b="1">
                <a:solidFill>
                  <a:srgbClr val="0A1758"/>
                </a:solidFill>
                <a:latin typeface="Arial"/>
                <a:ea typeface="Arial"/>
                <a:cs typeface="Arial"/>
              </a:rPr>
              <a:t> phase:</a:t>
            </a:r>
            <a:r>
              <a:rPr lang="en-GB">
                <a:solidFill>
                  <a:srgbClr val="FFFFFF"/>
                </a:solidFill>
                <a:latin typeface="Arial"/>
                <a:ea typeface="Arial"/>
                <a:cs typeface="Arial"/>
              </a:rPr>
              <a:t>​</a:t>
            </a:r>
            <a:endParaRPr lang="en-GB"/>
          </a:p>
          <a:p>
            <a:pPr>
              <a:buChar char="•"/>
            </a:pPr>
            <a:r>
              <a:rPr lang="en-GB">
                <a:solidFill>
                  <a:schemeClr val="tx1"/>
                </a:solidFill>
                <a:latin typeface="Arial"/>
                <a:ea typeface="Arial"/>
                <a:cs typeface="Arial"/>
              </a:rPr>
              <a:t>Emphasis on: Experiencing the transition (3D- through 2.5D- to 2D)​</a:t>
            </a:r>
          </a:p>
          <a:p>
            <a:pPr>
              <a:buChar char="•"/>
            </a:pPr>
            <a:r>
              <a:rPr lang="en-GB">
                <a:solidFill>
                  <a:schemeClr val="tx1"/>
                </a:solidFill>
                <a:latin typeface="Arial"/>
                <a:ea typeface="Arial"/>
                <a:cs typeface="Arial"/>
              </a:rPr>
              <a:t>Objects are familiar​</a:t>
            </a:r>
          </a:p>
          <a:p>
            <a:pPr>
              <a:buChar char="•"/>
            </a:pPr>
            <a:r>
              <a:rPr lang="en-GB">
                <a:solidFill>
                  <a:schemeClr val="tx1"/>
                </a:solidFill>
                <a:latin typeface="Arial"/>
                <a:ea typeface="Arial"/>
                <a:cs typeface="Arial"/>
              </a:rPr>
              <a:t>Drawings are real life size ​</a:t>
            </a:r>
          </a:p>
          <a:p>
            <a:r>
              <a:rPr lang="en-GB">
                <a:solidFill>
                  <a:schemeClr val="tx1"/>
                </a:solidFill>
                <a:latin typeface="Arial"/>
                <a:ea typeface="Arial"/>
                <a:cs typeface="Arial"/>
              </a:rPr>
              <a:t>​</a:t>
            </a:r>
          </a:p>
          <a:p>
            <a:r>
              <a:rPr lang="en-GB" b="1">
                <a:solidFill>
                  <a:schemeClr val="tx1"/>
                </a:solidFill>
                <a:latin typeface="Arial"/>
                <a:ea typeface="Arial"/>
                <a:cs typeface="Arial"/>
              </a:rPr>
              <a:t>Objects:</a:t>
            </a:r>
            <a:r>
              <a:rPr lang="en-GB">
                <a:solidFill>
                  <a:schemeClr val="tx1"/>
                </a:solidFill>
                <a:latin typeface="Arial"/>
                <a:ea typeface="Arial"/>
                <a:cs typeface="Arial"/>
              </a:rPr>
              <a:t> ​</a:t>
            </a:r>
          </a:p>
          <a:p>
            <a:pPr>
              <a:buChar char="•"/>
            </a:pPr>
            <a:r>
              <a:rPr lang="en-GB">
                <a:solidFill>
                  <a:schemeClr val="tx1"/>
                </a:solidFill>
                <a:latin typeface="Arial"/>
                <a:ea typeface="Arial"/>
                <a:cs typeface="Arial"/>
              </a:rPr>
              <a:t>Hand​</a:t>
            </a:r>
          </a:p>
          <a:p>
            <a:pPr>
              <a:buFont typeface="Arial"/>
              <a:buChar char="•"/>
            </a:pPr>
            <a:r>
              <a:rPr lang="en-GB">
                <a:solidFill>
                  <a:schemeClr val="tx1"/>
                </a:solidFill>
                <a:latin typeface="Arial"/>
                <a:cs typeface="Arial"/>
              </a:rPr>
              <a:t>Comb, Shell and Button</a:t>
            </a:r>
            <a:endParaRPr lang="en-GB">
              <a:solidFill>
                <a:schemeClr val="tx1"/>
              </a:solidFill>
            </a:endParaRPr>
          </a:p>
          <a:p>
            <a:pPr>
              <a:buChar char="•"/>
            </a:pPr>
            <a:r>
              <a:rPr lang="en-GB">
                <a:solidFill>
                  <a:schemeClr val="tx1"/>
                </a:solidFill>
                <a:latin typeface="Arial"/>
                <a:ea typeface="Arial"/>
                <a:cs typeface="Arial"/>
              </a:rPr>
              <a:t>Hammer</a:t>
            </a:r>
          </a:p>
          <a:p>
            <a:pPr>
              <a:buChar char="•"/>
            </a:pPr>
            <a:r>
              <a:rPr lang="en-GB">
                <a:solidFill>
                  <a:schemeClr val="tx1"/>
                </a:solidFill>
                <a:latin typeface="Arial"/>
                <a:ea typeface="Arial"/>
                <a:cs typeface="Arial"/>
              </a:rPr>
              <a:t>Cup</a:t>
            </a:r>
          </a:p>
          <a:p>
            <a:pPr>
              <a:buChar char="•"/>
            </a:pPr>
            <a:r>
              <a:rPr lang="en-GB">
                <a:solidFill>
                  <a:schemeClr val="tx1"/>
                </a:solidFill>
                <a:latin typeface="Arial"/>
                <a:ea typeface="Arial"/>
                <a:cs typeface="Arial"/>
              </a:rPr>
              <a:t>Shoe​</a:t>
            </a:r>
          </a:p>
          <a:p>
            <a:pPr>
              <a:buChar char="•"/>
            </a:pPr>
            <a:r>
              <a:rPr lang="en-GB">
                <a:solidFill>
                  <a:schemeClr val="tx1"/>
                </a:solidFill>
                <a:latin typeface="Arial"/>
                <a:cs typeface="Arial"/>
              </a:rPr>
              <a:t>Apple</a:t>
            </a:r>
            <a:endParaRPr lang="en-GB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0127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984" r="6778" b="37925"/>
          <a:stretch/>
        </p:blipFill>
        <p:spPr>
          <a:xfrm>
            <a:off x="0" y="6260988"/>
            <a:ext cx="9145588" cy="37344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82" y="-105399"/>
            <a:ext cx="9465152" cy="701357"/>
          </a:xfrm>
          <a:prstGeom prst="rect">
            <a:avLst/>
          </a:prstGeom>
        </p:spPr>
      </p:pic>
      <p:sp>
        <p:nvSpPr>
          <p:cNvPr id="8" name="Tijdelijke aanduiding voor tekst 1"/>
          <p:cNvSpPr txBox="1">
            <a:spLocks/>
          </p:cNvSpPr>
          <p:nvPr/>
        </p:nvSpPr>
        <p:spPr bwMode="auto">
          <a:xfrm>
            <a:off x="512635" y="773053"/>
            <a:ext cx="7632848" cy="2571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00" indent="-2880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5pPr>
            <a:lvl6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6pPr>
            <a:lvl7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7pPr>
            <a:lvl8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8pPr>
            <a:lvl9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>
                <a:solidFill>
                  <a:srgbClr val="FFFFFF"/>
                </a:solidFill>
                <a:latin typeface="Arial"/>
                <a:ea typeface="Arial"/>
                <a:cs typeface="Arial"/>
              </a:rPr>
              <a:t>Lethe Hammer​</a:t>
            </a:r>
            <a:endParaRPr lang="en-US" sz="2400" err="1">
              <a:solidFill>
                <a:srgbClr val="44546A"/>
              </a:solidFill>
              <a:ea typeface="Arial"/>
            </a:endParaRPr>
          </a:p>
          <a:p>
            <a:pPr marL="285750" indent="-285750">
              <a:buFont typeface="Arial"/>
              <a:buChar char="•"/>
            </a:pPr>
            <a:r>
              <a:rPr lang="nl-NL">
                <a:solidFill>
                  <a:srgbClr val="FFFFFF"/>
                </a:solidFill>
                <a:latin typeface="Arial"/>
                <a:ea typeface="Arial"/>
                <a:cs typeface="Arial"/>
              </a:rPr>
              <a:t>​</a:t>
            </a:r>
            <a:endParaRPr lang="nl-NL">
              <a:solidFill>
                <a:srgbClr val="44546A"/>
              </a:solidFill>
              <a:latin typeface="Arial"/>
              <a:ea typeface="Arial"/>
              <a:cs typeface="Arial"/>
            </a:endParaRPr>
          </a:p>
          <a:p>
            <a:pPr lvl="0">
              <a:buChar char="•"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A8826B9-3A1E-4CBC-B83A-2521A0B4EB9E}"/>
              </a:ext>
            </a:extLst>
          </p:cNvPr>
          <p:cNvSpPr txBox="1"/>
          <p:nvPr/>
        </p:nvSpPr>
        <p:spPr>
          <a:xfrm>
            <a:off x="292009" y="3201193"/>
            <a:ext cx="8408002" cy="27792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3000"/>
              </a:lnSpc>
              <a:buNone/>
            </a:pPr>
            <a:r>
              <a:rPr lang="nl-NL" b="1" err="1">
                <a:latin typeface="Arial"/>
                <a:ea typeface="Verdana"/>
                <a:cs typeface="Arial"/>
              </a:rPr>
              <a:t>Lesson</a:t>
            </a:r>
            <a:r>
              <a:rPr lang="nl-NL" b="1">
                <a:latin typeface="Arial"/>
                <a:ea typeface="Verdana"/>
                <a:cs typeface="Arial"/>
              </a:rPr>
              <a:t> Hammer</a:t>
            </a:r>
            <a:endParaRPr lang="nl-NL">
              <a:latin typeface="Verdana"/>
              <a:ea typeface="Verdana"/>
              <a:cs typeface="Arial"/>
            </a:endParaRPr>
          </a:p>
          <a:p>
            <a:pPr>
              <a:lnSpc>
                <a:spcPts val="3000"/>
              </a:lnSpc>
              <a:buNone/>
            </a:pPr>
            <a:endParaRPr lang="nl-NL" b="1">
              <a:latin typeface="Arial"/>
              <a:ea typeface="Verdana"/>
              <a:cs typeface="Arial"/>
            </a:endParaRPr>
          </a:p>
          <a:p>
            <a:pPr marL="285750" indent="-285750">
              <a:lnSpc>
                <a:spcPts val="3000"/>
              </a:lnSpc>
            </a:pPr>
            <a:r>
              <a:rPr lang="en-GB" sz="1600">
                <a:latin typeface="Arial"/>
                <a:ea typeface="Verdana"/>
                <a:cs typeface="Arial"/>
              </a:rPr>
              <a:t>Teachers instructions:</a:t>
            </a:r>
            <a:endParaRPr lang="en-GB" sz="1600">
              <a:ea typeface="Verdana"/>
            </a:endParaRPr>
          </a:p>
          <a:p>
            <a:pPr marL="285750" indent="-285750">
              <a:lnSpc>
                <a:spcPts val="3000"/>
              </a:lnSpc>
            </a:pPr>
            <a:r>
              <a:rPr lang="en-GB" sz="1600">
                <a:latin typeface="Arial"/>
                <a:ea typeface="Verdana"/>
                <a:cs typeface="Arial"/>
              </a:rPr>
              <a:t>Description of insights and goals, materials, activities, points of observation and attention.</a:t>
            </a:r>
            <a:endParaRPr lang="en-GB" sz="1600">
              <a:ea typeface="Verdana"/>
            </a:endParaRPr>
          </a:p>
          <a:p>
            <a:pPr marL="285750" indent="-285750">
              <a:lnSpc>
                <a:spcPts val="3000"/>
              </a:lnSpc>
            </a:pPr>
            <a:r>
              <a:rPr lang="en-GB" sz="1600">
                <a:latin typeface="Arial"/>
                <a:ea typeface="Verdana"/>
                <a:cs typeface="Arial"/>
              </a:rPr>
              <a:t>Lessons contain standard curricular activities and more challenging ones.</a:t>
            </a:r>
            <a:endParaRPr lang="en-GB" sz="1600">
              <a:ea typeface="Verdana"/>
            </a:endParaRPr>
          </a:p>
          <a:p>
            <a:pPr algn="l"/>
            <a:endParaRPr lang="nl-NL">
              <a:ea typeface="Verdana"/>
            </a:endParaRPr>
          </a:p>
        </p:txBody>
      </p:sp>
      <p:pic>
        <p:nvPicPr>
          <p:cNvPr id="4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DD2DA1A8-F690-4255-A2C4-5965B04AA1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64" r="11483"/>
          <a:stretch/>
        </p:blipFill>
        <p:spPr>
          <a:xfrm>
            <a:off x="2727850" y="329922"/>
            <a:ext cx="5458368" cy="38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761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984" r="6778" b="37925"/>
          <a:stretch/>
        </p:blipFill>
        <p:spPr>
          <a:xfrm>
            <a:off x="0" y="6260988"/>
            <a:ext cx="9145588" cy="37344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82" y="-105399"/>
            <a:ext cx="9465152" cy="701357"/>
          </a:xfrm>
          <a:prstGeom prst="rect">
            <a:avLst/>
          </a:prstGeom>
        </p:spPr>
      </p:pic>
      <p:sp>
        <p:nvSpPr>
          <p:cNvPr id="8" name="Tijdelijke aanduiding voor tekst 1"/>
          <p:cNvSpPr txBox="1">
            <a:spLocks/>
          </p:cNvSpPr>
          <p:nvPr/>
        </p:nvSpPr>
        <p:spPr bwMode="auto">
          <a:xfrm>
            <a:off x="751457" y="773053"/>
            <a:ext cx="7632848" cy="2571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00" indent="-2880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5pPr>
            <a:lvl6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6pPr>
            <a:lvl7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7pPr>
            <a:lvl8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8pPr>
            <a:lvl9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buChar char="•"/>
            </a:pPr>
            <a:r>
              <a:rPr lang="nl-NL">
                <a:solidFill>
                  <a:srgbClr val="FFFFFF"/>
                </a:solidFill>
                <a:latin typeface="Arial"/>
                <a:ea typeface="Arial"/>
                <a:cs typeface="Arial"/>
              </a:rPr>
              <a:t>​</a:t>
            </a:r>
            <a:endParaRPr lang="nl-NL"/>
          </a:p>
          <a:p>
            <a:r>
              <a:rPr lang="nl-NL" sz="2400" b="1">
                <a:latin typeface="Arial"/>
                <a:cs typeface="Arial"/>
              </a:rPr>
              <a:t>The Hammer </a:t>
            </a:r>
            <a:r>
              <a:rPr lang="nl-NL" sz="2400" b="1" err="1">
                <a:latin typeface="Arial"/>
                <a:cs typeface="Arial"/>
              </a:rPr>
              <a:t>drawings</a:t>
            </a:r>
            <a:r>
              <a:rPr lang="nl-NL" sz="2400" b="1">
                <a:latin typeface="Arial"/>
                <a:cs typeface="Arial"/>
              </a:rPr>
              <a:t>: 3 different points of view</a:t>
            </a:r>
            <a:endParaRPr lang="nl-NL" sz="2400">
              <a:latin typeface="Arial"/>
              <a:cs typeface="Arial"/>
            </a:endParaRPr>
          </a:p>
          <a:p>
            <a:endParaRPr lang="nl-NL">
              <a:solidFill>
                <a:srgbClr val="FFFFFF"/>
              </a:solidFill>
            </a:endParaRPr>
          </a:p>
        </p:txBody>
      </p:sp>
      <p:pic>
        <p:nvPicPr>
          <p:cNvPr id="3" name="Afbeelding 5" descr="Afbeelding met gereedschap, mes&#10;&#10;Automatisch gegenereerde beschrijving">
            <a:extLst>
              <a:ext uri="{FF2B5EF4-FFF2-40B4-BE49-F238E27FC236}">
                <a16:creationId xmlns:a16="http://schemas.microsoft.com/office/drawing/2014/main" id="{4226FFF8-7A96-4967-BB27-D10009389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27" y="2055660"/>
            <a:ext cx="2743041" cy="3501067"/>
          </a:xfrm>
          <a:prstGeom prst="rect">
            <a:avLst/>
          </a:prstGeom>
        </p:spPr>
      </p:pic>
      <p:pic>
        <p:nvPicPr>
          <p:cNvPr id="4" name="Afbeelding 8" descr="Afbeelding met mes&#10;&#10;Automatisch gegenereerde beschrijving">
            <a:extLst>
              <a:ext uri="{FF2B5EF4-FFF2-40B4-BE49-F238E27FC236}">
                <a16:creationId xmlns:a16="http://schemas.microsoft.com/office/drawing/2014/main" id="{A791F522-9CB0-4D15-82F3-6D578EE89A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405" b="61"/>
          <a:stretch/>
        </p:blipFill>
        <p:spPr>
          <a:xfrm>
            <a:off x="2840458" y="1983674"/>
            <a:ext cx="2518134" cy="3636228"/>
          </a:xfrm>
          <a:prstGeom prst="rect">
            <a:avLst/>
          </a:prstGeom>
        </p:spPr>
      </p:pic>
      <p:pic>
        <p:nvPicPr>
          <p:cNvPr id="6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CDADE87A-04DB-491D-B98A-96B3309362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6999" y="2002638"/>
            <a:ext cx="2743041" cy="24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17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984" r="6778" b="37925"/>
          <a:stretch/>
        </p:blipFill>
        <p:spPr>
          <a:xfrm>
            <a:off x="0" y="6260988"/>
            <a:ext cx="9145588" cy="37344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82" y="-105399"/>
            <a:ext cx="9465152" cy="701357"/>
          </a:xfrm>
          <a:prstGeom prst="rect">
            <a:avLst/>
          </a:prstGeom>
        </p:spPr>
      </p:pic>
      <p:sp>
        <p:nvSpPr>
          <p:cNvPr id="8" name="Tijdelijke aanduiding voor tekst 1"/>
          <p:cNvSpPr txBox="1">
            <a:spLocks/>
          </p:cNvSpPr>
          <p:nvPr/>
        </p:nvSpPr>
        <p:spPr bwMode="auto">
          <a:xfrm>
            <a:off x="512635" y="773053"/>
            <a:ext cx="7470753" cy="2358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00" indent="-2880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5pPr>
            <a:lvl6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6pPr>
            <a:lvl7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7pPr>
            <a:lvl8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8pPr>
            <a:lvl9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400" b="1">
                <a:solidFill>
                  <a:srgbClr val="0A1758"/>
                </a:solidFill>
                <a:latin typeface="Arial"/>
                <a:ea typeface="Arial"/>
                <a:cs typeface="Arial"/>
              </a:rPr>
              <a:t>3 phases: 3 boxes</a:t>
            </a:r>
            <a:endParaRPr lang="en-GB" sz="2400">
              <a:solidFill>
                <a:srgbClr val="44546A"/>
              </a:solidFill>
              <a:ea typeface="Arial"/>
            </a:endParaRPr>
          </a:p>
          <a:p>
            <a:endParaRPr lang="en-GB" b="1">
              <a:solidFill>
                <a:srgbClr val="0A1758"/>
              </a:solidFill>
              <a:latin typeface="Arial"/>
              <a:ea typeface="Arial"/>
              <a:cs typeface="Arial"/>
            </a:endParaRPr>
          </a:p>
          <a:p>
            <a:r>
              <a:rPr lang="en-GB" b="1">
                <a:solidFill>
                  <a:srgbClr val="0A1758"/>
                </a:solidFill>
                <a:latin typeface="Arial"/>
                <a:ea typeface="Arial"/>
                <a:cs typeface="Arial"/>
              </a:rPr>
              <a:t>Initial phase:</a:t>
            </a:r>
            <a:r>
              <a:rPr lang="en-GB">
                <a:solidFill>
                  <a:srgbClr val="FFFFFF"/>
                </a:solidFill>
                <a:latin typeface="Arial"/>
                <a:ea typeface="Arial"/>
                <a:cs typeface="Arial"/>
              </a:rPr>
              <a:t>​</a:t>
            </a:r>
            <a:endParaRPr lang="en-GB"/>
          </a:p>
          <a:p>
            <a:pPr>
              <a:buChar char="•"/>
            </a:pPr>
            <a:r>
              <a:rPr lang="en-GB">
                <a:solidFill>
                  <a:schemeClr val="tx1"/>
                </a:solidFill>
                <a:latin typeface="Arial"/>
                <a:ea typeface="Arial"/>
                <a:cs typeface="Arial"/>
              </a:rPr>
              <a:t>Objects are still familiar​ </a:t>
            </a:r>
          </a:p>
          <a:p>
            <a:pPr>
              <a:buChar char="•"/>
            </a:pPr>
            <a:r>
              <a:rPr lang="en-GB">
                <a:solidFill>
                  <a:schemeClr val="tx1"/>
                </a:solidFill>
                <a:latin typeface="Arial"/>
                <a:ea typeface="Arial"/>
                <a:cs typeface="Arial"/>
              </a:rPr>
              <a:t>Scale is introduced; objects and drawings may differ in size.</a:t>
            </a:r>
            <a:endParaRPr lang="en-GB">
              <a:solidFill>
                <a:schemeClr val="tx1"/>
              </a:solidFill>
              <a:ea typeface="Arial"/>
            </a:endParaRPr>
          </a:p>
          <a:p>
            <a:pPr>
              <a:buChar char="•"/>
            </a:pPr>
            <a:r>
              <a:rPr lang="en-GB">
                <a:solidFill>
                  <a:schemeClr val="tx1"/>
                </a:solidFill>
                <a:latin typeface="Arial"/>
                <a:cs typeface="Arial"/>
              </a:rPr>
              <a:t>Some insights are repeated, and new ones are introduced</a:t>
            </a:r>
            <a:endParaRPr lang="en-GB">
              <a:solidFill>
                <a:schemeClr val="tx1"/>
              </a:solidFill>
            </a:endParaRPr>
          </a:p>
          <a:p>
            <a:r>
              <a:rPr lang="en-GB">
                <a:solidFill>
                  <a:schemeClr val="tx1"/>
                </a:solidFill>
                <a:latin typeface="Arial"/>
                <a:ea typeface="Arial"/>
                <a:cs typeface="Arial"/>
              </a:rPr>
              <a:t>​</a:t>
            </a:r>
            <a:r>
              <a:rPr lang="en-GB" b="1">
                <a:solidFill>
                  <a:schemeClr val="tx1"/>
                </a:solidFill>
                <a:latin typeface="Arial"/>
                <a:ea typeface="Arial"/>
                <a:cs typeface="Arial"/>
              </a:rPr>
              <a:t>Objects:</a:t>
            </a:r>
            <a:r>
              <a:rPr lang="en-GB">
                <a:solidFill>
                  <a:schemeClr val="tx1"/>
                </a:solidFill>
                <a:latin typeface="Arial"/>
                <a:ea typeface="Arial"/>
                <a:cs typeface="Arial"/>
              </a:rPr>
              <a:t> ​</a:t>
            </a:r>
          </a:p>
          <a:p>
            <a:pPr>
              <a:buChar char="•"/>
            </a:pPr>
            <a:r>
              <a:rPr lang="en-GB">
                <a:solidFill>
                  <a:schemeClr val="tx1"/>
                </a:solidFill>
                <a:latin typeface="Arial"/>
                <a:cs typeface="Arial"/>
              </a:rPr>
              <a:t>Table</a:t>
            </a:r>
            <a:endParaRPr lang="en-GB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en-GB">
                <a:solidFill>
                  <a:schemeClr val="tx1"/>
                </a:solidFill>
                <a:latin typeface="Arial"/>
                <a:cs typeface="Arial"/>
              </a:rPr>
              <a:t>Bed and Closet</a:t>
            </a:r>
          </a:p>
          <a:p>
            <a:pPr>
              <a:buFont typeface="Arial"/>
              <a:buChar char="•"/>
            </a:pPr>
            <a:r>
              <a:rPr lang="en-GB">
                <a:solidFill>
                  <a:schemeClr val="tx1"/>
                </a:solidFill>
                <a:latin typeface="Arial"/>
                <a:cs typeface="Arial"/>
              </a:rPr>
              <a:t>Willem </a:t>
            </a:r>
            <a:r>
              <a:rPr lang="en-GB" err="1">
                <a:solidFill>
                  <a:schemeClr val="tx1"/>
                </a:solidFill>
                <a:latin typeface="Arial"/>
                <a:cs typeface="Arial"/>
              </a:rPr>
              <a:t>Wijsneus</a:t>
            </a:r>
            <a:endParaRPr lang="en-GB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GB">
                <a:solidFill>
                  <a:schemeClr val="tx1"/>
                </a:solidFill>
                <a:latin typeface="Arial"/>
                <a:cs typeface="Arial"/>
              </a:rPr>
              <a:t>Bus</a:t>
            </a:r>
          </a:p>
          <a:p>
            <a:pPr>
              <a:buFont typeface="Arial"/>
              <a:buChar char="•"/>
            </a:pPr>
            <a:r>
              <a:rPr lang="en-GB">
                <a:solidFill>
                  <a:schemeClr val="tx1"/>
                </a:solidFill>
                <a:latin typeface="Arial"/>
                <a:cs typeface="Arial"/>
              </a:rPr>
              <a:t>Twin brothers</a:t>
            </a:r>
          </a:p>
          <a:p>
            <a:pPr>
              <a:buFont typeface="Arial"/>
              <a:buChar char="•"/>
            </a:pPr>
            <a:r>
              <a:rPr lang="en-GB">
                <a:solidFill>
                  <a:schemeClr val="tx1"/>
                </a:solidFill>
                <a:latin typeface="Arial"/>
                <a:cs typeface="Arial"/>
              </a:rPr>
              <a:t>Dog and Elephant</a:t>
            </a:r>
          </a:p>
          <a:p>
            <a:pPr>
              <a:buFont typeface="Arial"/>
              <a:buChar char="•"/>
            </a:pPr>
            <a:r>
              <a:rPr lang="en-GB">
                <a:solidFill>
                  <a:schemeClr val="tx1"/>
                </a:solidFill>
                <a:latin typeface="Arial"/>
                <a:cs typeface="Arial"/>
              </a:rPr>
              <a:t>Umbrella</a:t>
            </a:r>
            <a:endParaRPr lang="en-GB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7026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984" r="6778" b="37925"/>
          <a:stretch/>
        </p:blipFill>
        <p:spPr>
          <a:xfrm>
            <a:off x="0" y="6260988"/>
            <a:ext cx="9145588" cy="37344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82" y="-105399"/>
            <a:ext cx="9465152" cy="701357"/>
          </a:xfrm>
          <a:prstGeom prst="rect">
            <a:avLst/>
          </a:prstGeom>
        </p:spPr>
      </p:pic>
      <p:sp>
        <p:nvSpPr>
          <p:cNvPr id="8" name="Tijdelijke aanduiding voor tekst 1"/>
          <p:cNvSpPr txBox="1">
            <a:spLocks/>
          </p:cNvSpPr>
          <p:nvPr/>
        </p:nvSpPr>
        <p:spPr bwMode="auto">
          <a:xfrm>
            <a:off x="794105" y="695891"/>
            <a:ext cx="4135003" cy="535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00" indent="-2880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5pPr>
            <a:lvl6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6pPr>
            <a:lvl7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7pPr>
            <a:lvl8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8pPr>
            <a:lvl9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400">
                <a:solidFill>
                  <a:srgbClr val="0A1758"/>
                </a:solidFill>
                <a:latin typeface="Verdana"/>
                <a:ea typeface="Segoe UI"/>
                <a:cs typeface="Segoe UI"/>
              </a:rPr>
              <a:t>Our mascot: </a:t>
            </a:r>
            <a:endParaRPr lang="en-GB" sz="2400" b="1">
              <a:solidFill>
                <a:srgbClr val="44546A"/>
              </a:solidFill>
              <a:ea typeface="Segoe UI"/>
            </a:endParaRPr>
          </a:p>
          <a:p>
            <a:r>
              <a:rPr lang="en-GB" sz="2400" b="1">
                <a:solidFill>
                  <a:srgbClr val="0A1758"/>
                </a:solidFill>
                <a:latin typeface="Verdana"/>
                <a:ea typeface="Segoe UI"/>
                <a:cs typeface="Segoe UI"/>
              </a:rPr>
              <a:t>Willem </a:t>
            </a:r>
            <a:r>
              <a:rPr lang="en-GB" sz="2400" b="1" err="1">
                <a:solidFill>
                  <a:srgbClr val="0A1758"/>
                </a:solidFill>
                <a:latin typeface="Verdana"/>
                <a:ea typeface="Segoe UI"/>
                <a:cs typeface="Segoe UI"/>
              </a:rPr>
              <a:t>Wijsneus</a:t>
            </a:r>
            <a:endParaRPr lang="en-GB" sz="2400" b="1" err="1"/>
          </a:p>
          <a:p>
            <a:endParaRPr lang="en-GB">
              <a:solidFill>
                <a:srgbClr val="0A1758"/>
              </a:solidFill>
              <a:latin typeface="Verdana"/>
              <a:ea typeface="Segoe UI"/>
              <a:cs typeface="Segoe UI"/>
            </a:endParaRPr>
          </a:p>
          <a:p>
            <a:r>
              <a:rPr lang="en-GB">
                <a:solidFill>
                  <a:srgbClr val="0A1758"/>
                </a:solidFill>
                <a:latin typeface="Verdana"/>
                <a:ea typeface="Segoe UI"/>
                <a:cs typeface="Segoe UI"/>
              </a:rPr>
              <a:t>Literally translated:</a:t>
            </a:r>
            <a:r>
              <a:rPr lang="en-GB">
                <a:solidFill>
                  <a:srgbClr val="FFFFFF"/>
                </a:solidFill>
                <a:latin typeface="Verdana"/>
                <a:ea typeface="Segoe UI"/>
                <a:cs typeface="Segoe UI"/>
              </a:rPr>
              <a:t>​</a:t>
            </a:r>
            <a:endParaRPr lang="en-GB"/>
          </a:p>
          <a:p>
            <a:pPr rtl="0"/>
            <a:r>
              <a:rPr lang="en-GB" b="1">
                <a:solidFill>
                  <a:srgbClr val="0A1758"/>
                </a:solidFill>
                <a:latin typeface="Verdana"/>
                <a:ea typeface="Segoe UI"/>
                <a:cs typeface="Segoe UI"/>
              </a:rPr>
              <a:t>William Pointy Nose</a:t>
            </a:r>
            <a:r>
              <a:rPr lang="en-GB">
                <a:solidFill>
                  <a:srgbClr val="FFFFFF"/>
                </a:solidFill>
                <a:latin typeface="Verdana"/>
                <a:ea typeface="Segoe UI"/>
                <a:cs typeface="Segoe UI"/>
              </a:rPr>
              <a:t>​</a:t>
            </a:r>
          </a:p>
          <a:p>
            <a:pPr rtl="0"/>
            <a:r>
              <a:rPr lang="en-GB">
                <a:solidFill>
                  <a:srgbClr val="FFFFFF"/>
                </a:solidFill>
                <a:latin typeface="Verdana"/>
                <a:ea typeface="Segoe UI"/>
                <a:cs typeface="Segoe UI"/>
              </a:rPr>
              <a:t>​</a:t>
            </a:r>
          </a:p>
          <a:p>
            <a:pPr rtl="0"/>
            <a:r>
              <a:rPr lang="en-GB">
                <a:solidFill>
                  <a:srgbClr val="0A1758"/>
                </a:solidFill>
                <a:latin typeface="Verdana"/>
                <a:ea typeface="Segoe UI"/>
                <a:cs typeface="Segoe UI"/>
              </a:rPr>
              <a:t>Figuratively translated:</a:t>
            </a:r>
            <a:r>
              <a:rPr lang="en-GB">
                <a:solidFill>
                  <a:srgbClr val="FFFFFF"/>
                </a:solidFill>
                <a:latin typeface="Verdana"/>
                <a:ea typeface="Segoe UI"/>
                <a:cs typeface="Segoe UI"/>
              </a:rPr>
              <a:t>​</a:t>
            </a:r>
          </a:p>
          <a:p>
            <a:pPr rtl="0"/>
            <a:r>
              <a:rPr lang="en-GB" b="1">
                <a:solidFill>
                  <a:srgbClr val="0A1758"/>
                </a:solidFill>
                <a:latin typeface="Verdana"/>
                <a:ea typeface="Segoe UI"/>
                <a:cs typeface="Segoe UI"/>
              </a:rPr>
              <a:t>William Smartass</a:t>
            </a:r>
            <a:r>
              <a:rPr lang="en-GB">
                <a:solidFill>
                  <a:srgbClr val="FFFFFF"/>
                </a:solidFill>
                <a:latin typeface="Verdana"/>
                <a:ea typeface="Segoe UI"/>
                <a:cs typeface="Segoe UI"/>
              </a:rPr>
              <a:t>​</a:t>
            </a:r>
          </a:p>
          <a:p>
            <a:pPr rtl="0"/>
            <a:r>
              <a:rPr lang="en-GB">
                <a:solidFill>
                  <a:srgbClr val="FFFFFF"/>
                </a:solidFill>
                <a:latin typeface="Verdana"/>
                <a:ea typeface="Segoe UI"/>
                <a:cs typeface="Segoe UI"/>
              </a:rPr>
              <a:t>​</a:t>
            </a:r>
          </a:p>
          <a:p>
            <a:r>
              <a:rPr lang="en-GB">
                <a:solidFill>
                  <a:srgbClr val="0A1758"/>
                </a:solidFill>
                <a:latin typeface="Verdana"/>
                <a:ea typeface="Segoe UI"/>
                <a:cs typeface="Segoe UI"/>
              </a:rPr>
              <a:t>The pointing of his nose</a:t>
            </a:r>
            <a:endParaRPr lang="en-GB" sz="2000">
              <a:solidFill>
                <a:srgbClr val="44546A"/>
              </a:solidFill>
              <a:ea typeface="Segoe UI"/>
            </a:endParaRPr>
          </a:p>
          <a:p>
            <a:r>
              <a:rPr lang="en-GB">
                <a:solidFill>
                  <a:srgbClr val="0A1758"/>
                </a:solidFill>
                <a:latin typeface="Verdana"/>
                <a:ea typeface="Segoe UI"/>
                <a:cs typeface="Segoe UI"/>
              </a:rPr>
              <a:t> is used to explain</a:t>
            </a:r>
            <a:endParaRPr lang="en-GB" sz="2000">
              <a:solidFill>
                <a:srgbClr val="44546A"/>
              </a:solidFill>
              <a:ea typeface="Segoe UI"/>
            </a:endParaRPr>
          </a:p>
          <a:p>
            <a:r>
              <a:rPr lang="en-GB">
                <a:solidFill>
                  <a:srgbClr val="0A1758"/>
                </a:solidFill>
                <a:latin typeface="Verdana"/>
                <a:ea typeface="Segoe UI"/>
                <a:cs typeface="Segoe UI"/>
              </a:rPr>
              <a:t>the insight point of view. </a:t>
            </a:r>
            <a:r>
              <a:rPr lang="en-GB">
                <a:solidFill>
                  <a:srgbClr val="FFFFFF"/>
                </a:solidFill>
                <a:latin typeface="Verdana"/>
                <a:ea typeface="Segoe UI"/>
                <a:cs typeface="Segoe UI"/>
              </a:rPr>
              <a:t>​</a:t>
            </a:r>
            <a:endParaRPr lang="en-GB" sz="2000"/>
          </a:p>
        </p:txBody>
      </p:sp>
      <p:pic>
        <p:nvPicPr>
          <p:cNvPr id="4" name="Afbeelding 15" descr="Afbeelding met binnen, zitten, tafel, oppervlak&#10;&#10;Automatisch gegenereerde beschrijving">
            <a:extLst>
              <a:ext uri="{FF2B5EF4-FFF2-40B4-BE49-F238E27FC236}">
                <a16:creationId xmlns:a16="http://schemas.microsoft.com/office/drawing/2014/main" id="{1B20C2BC-37F6-44CB-BFAD-6D5D6F543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77" b="2877"/>
          <a:stretch/>
        </p:blipFill>
        <p:spPr>
          <a:xfrm>
            <a:off x="4384905" y="622990"/>
            <a:ext cx="4559979" cy="568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395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984" r="6778" b="37925"/>
          <a:stretch/>
        </p:blipFill>
        <p:spPr>
          <a:xfrm>
            <a:off x="0" y="6260988"/>
            <a:ext cx="9145588" cy="37344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82" y="-105399"/>
            <a:ext cx="9465152" cy="701357"/>
          </a:xfrm>
          <a:prstGeom prst="rect">
            <a:avLst/>
          </a:prstGeom>
        </p:spPr>
      </p:pic>
      <p:sp>
        <p:nvSpPr>
          <p:cNvPr id="8" name="Tijdelijke aanduiding voor tekst 1"/>
          <p:cNvSpPr txBox="1">
            <a:spLocks/>
          </p:cNvSpPr>
          <p:nvPr/>
        </p:nvSpPr>
        <p:spPr bwMode="auto">
          <a:xfrm>
            <a:off x="512635" y="773053"/>
            <a:ext cx="3512215" cy="517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00" indent="-2880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5pPr>
            <a:lvl6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6pPr>
            <a:lvl7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7pPr>
            <a:lvl8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8pPr>
            <a:lvl9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9pPr>
          </a:lstStyle>
          <a:p>
            <a:pPr rtl="0"/>
            <a:r>
              <a:rPr lang="en-US" sz="2400" b="1">
                <a:solidFill>
                  <a:srgbClr val="0A1758"/>
                </a:solidFill>
                <a:latin typeface="Verdana"/>
                <a:ea typeface="Arial"/>
                <a:cs typeface="Arial"/>
              </a:rPr>
              <a:t>The Bus:</a:t>
            </a:r>
            <a:r>
              <a:rPr lang="en-US" sz="2400">
                <a:solidFill>
                  <a:srgbClr val="FFFFFF"/>
                </a:solidFill>
                <a:latin typeface="Verdana"/>
                <a:ea typeface="Arial"/>
                <a:cs typeface="Arial"/>
              </a:rPr>
              <a:t>​</a:t>
            </a:r>
          </a:p>
          <a:p>
            <a:pPr rtl="0"/>
            <a:r>
              <a:rPr lang="en-US">
                <a:solidFill>
                  <a:srgbClr val="FFFFFF"/>
                </a:solidFill>
                <a:latin typeface="Verdana"/>
                <a:ea typeface="Arial"/>
                <a:cs typeface="Arial"/>
              </a:rPr>
              <a:t>​</a:t>
            </a:r>
          </a:p>
          <a:p>
            <a:pPr rtl="0"/>
            <a:r>
              <a:rPr lang="en-US">
                <a:solidFill>
                  <a:srgbClr val="0A1758"/>
                </a:solidFill>
                <a:latin typeface="Verdana"/>
                <a:ea typeface="Arial"/>
                <a:cs typeface="Arial"/>
              </a:rPr>
              <a:t>Insights like:</a:t>
            </a:r>
            <a:r>
              <a:rPr lang="en-US">
                <a:solidFill>
                  <a:srgbClr val="FFFFFF"/>
                </a:solidFill>
                <a:latin typeface="Verdana"/>
                <a:ea typeface="Arial"/>
                <a:cs typeface="Arial"/>
              </a:rPr>
              <a:t>​</a:t>
            </a:r>
          </a:p>
          <a:p>
            <a:pPr rtl="0"/>
            <a:r>
              <a:rPr lang="en-US">
                <a:solidFill>
                  <a:srgbClr val="FFFFFF"/>
                </a:solidFill>
                <a:latin typeface="Verdana"/>
                <a:ea typeface="Arial"/>
                <a:cs typeface="Arial"/>
              </a:rPr>
              <a:t>​</a:t>
            </a:r>
          </a:p>
          <a:p>
            <a:pPr lvl="0" rtl="0">
              <a:buChar char="•"/>
            </a:pPr>
            <a:r>
              <a:rPr lang="en-US">
                <a:solidFill>
                  <a:srgbClr val="0A1758"/>
                </a:solidFill>
                <a:latin typeface="Verdana"/>
                <a:ea typeface="Arial"/>
                <a:cs typeface="Arial"/>
              </a:rPr>
              <a:t>A wrong and a right drawing to choose from</a:t>
            </a:r>
            <a:r>
              <a:rPr lang="en-US">
                <a:solidFill>
                  <a:srgbClr val="FFFFFF"/>
                </a:solidFill>
                <a:latin typeface="Verdana"/>
                <a:ea typeface="Arial"/>
                <a:cs typeface="Arial"/>
              </a:rPr>
              <a:t>​</a:t>
            </a:r>
          </a:p>
          <a:p>
            <a:pPr lvl="0" rtl="0">
              <a:buChar char="•"/>
            </a:pPr>
            <a:r>
              <a:rPr lang="en-US">
                <a:solidFill>
                  <a:srgbClr val="0A1758"/>
                </a:solidFill>
                <a:latin typeface="Verdana"/>
                <a:ea typeface="Arial"/>
                <a:cs typeface="Arial"/>
              </a:rPr>
              <a:t>Working with refence points</a:t>
            </a:r>
            <a:r>
              <a:rPr lang="en-US">
                <a:solidFill>
                  <a:srgbClr val="FFFFFF"/>
                </a:solidFill>
                <a:latin typeface="Verdana"/>
                <a:ea typeface="Arial"/>
                <a:cs typeface="Arial"/>
              </a:rPr>
              <a:t>​</a:t>
            </a:r>
          </a:p>
          <a:p>
            <a:pPr lvl="0" rtl="0">
              <a:buChar char="•"/>
            </a:pPr>
            <a:r>
              <a:rPr lang="en-US">
                <a:solidFill>
                  <a:srgbClr val="0A1758"/>
                </a:solidFill>
                <a:latin typeface="Verdana"/>
                <a:ea typeface="Arial"/>
                <a:cs typeface="Arial"/>
              </a:rPr>
              <a:t>Working with a floor plan</a:t>
            </a:r>
            <a:r>
              <a:rPr lang="en-US">
                <a:solidFill>
                  <a:srgbClr val="FFFFFF"/>
                </a:solidFill>
                <a:latin typeface="Verdana"/>
                <a:ea typeface="Arial"/>
                <a:cs typeface="Arial"/>
              </a:rPr>
              <a:t>​</a:t>
            </a:r>
            <a:endParaRPr lang="nl-NL" sz="2400" b="1">
              <a:solidFill>
                <a:srgbClr val="0A1758"/>
              </a:solidFill>
            </a:endParaRPr>
          </a:p>
        </p:txBody>
      </p:sp>
      <p:pic>
        <p:nvPicPr>
          <p:cNvPr id="3" name="Afbeelding 23">
            <a:extLst>
              <a:ext uri="{FF2B5EF4-FFF2-40B4-BE49-F238E27FC236}">
                <a16:creationId xmlns:a16="http://schemas.microsoft.com/office/drawing/2014/main" id="{195C9AC4-6820-49D8-925F-66C909C707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77" b="5777"/>
          <a:stretch/>
        </p:blipFill>
        <p:spPr>
          <a:xfrm>
            <a:off x="4025543" y="361386"/>
            <a:ext cx="4052407" cy="599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246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984" r="6778" b="37925"/>
          <a:stretch/>
        </p:blipFill>
        <p:spPr>
          <a:xfrm>
            <a:off x="0" y="6260988"/>
            <a:ext cx="9145588" cy="37344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82" y="-105399"/>
            <a:ext cx="9465152" cy="701357"/>
          </a:xfrm>
          <a:prstGeom prst="rect">
            <a:avLst/>
          </a:prstGeom>
        </p:spPr>
      </p:pic>
      <p:sp>
        <p:nvSpPr>
          <p:cNvPr id="8" name="Tijdelijke aanduiding voor tekst 1"/>
          <p:cNvSpPr txBox="1">
            <a:spLocks/>
          </p:cNvSpPr>
          <p:nvPr/>
        </p:nvSpPr>
        <p:spPr bwMode="auto">
          <a:xfrm>
            <a:off x="512635" y="773053"/>
            <a:ext cx="7632848" cy="2571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00" indent="-2880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5pPr>
            <a:lvl6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6pPr>
            <a:lvl7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7pPr>
            <a:lvl8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8pPr>
            <a:lvl9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400" b="1" dirty="0">
                <a:solidFill>
                  <a:srgbClr val="0A1758"/>
                </a:solidFill>
                <a:latin typeface="Arial"/>
                <a:ea typeface="Arial"/>
                <a:cs typeface="Arial"/>
              </a:rPr>
              <a:t>3 phases: 3 boxes</a:t>
            </a:r>
            <a:endParaRPr lang="en-GB" sz="2400" dirty="0">
              <a:solidFill>
                <a:srgbClr val="44546A"/>
              </a:solidFill>
              <a:ea typeface="Arial"/>
            </a:endParaRPr>
          </a:p>
          <a:p>
            <a:endParaRPr lang="en-GB" b="1">
              <a:solidFill>
                <a:srgbClr val="0A1758"/>
              </a:solidFill>
              <a:latin typeface="Arial"/>
              <a:ea typeface="Arial"/>
              <a:cs typeface="Arial"/>
            </a:endParaRPr>
          </a:p>
          <a:p>
            <a:r>
              <a:rPr lang="en-GB" b="1" dirty="0">
                <a:solidFill>
                  <a:srgbClr val="0A1758"/>
                </a:solidFill>
                <a:latin typeface="Arial"/>
                <a:ea typeface="Arial"/>
                <a:cs typeface="Arial"/>
              </a:rPr>
              <a:t>Continuous phase:</a:t>
            </a:r>
            <a:r>
              <a:rPr lang="en-GB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​</a:t>
            </a:r>
            <a:endParaRPr lang="en-GB" dirty="0"/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 Objects and drawings are more complex</a:t>
            </a: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Some insights return but are treated on a more complicated level </a:t>
            </a: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New complex insights are introduced</a:t>
            </a:r>
            <a:endParaRPr lang="en-GB" dirty="0">
              <a:solidFill>
                <a:schemeClr val="tx1"/>
              </a:solidFill>
              <a:ea typeface="Arial"/>
            </a:endParaRPr>
          </a:p>
          <a:p>
            <a:r>
              <a:rPr lang="en-GB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​</a:t>
            </a:r>
          </a:p>
          <a:p>
            <a:r>
              <a:rPr lang="en-GB" b="1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Objects:</a:t>
            </a:r>
            <a:r>
              <a:rPr lang="en-GB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 ​</a:t>
            </a:r>
          </a:p>
          <a:p>
            <a:pPr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Onion</a:t>
            </a:r>
            <a:endParaRPr lang="en-GB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Windmill</a:t>
            </a:r>
            <a:endParaRPr lang="en-GB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Bridge</a:t>
            </a:r>
            <a:endParaRPr lang="en-GB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Staircase</a:t>
            </a:r>
            <a:endParaRPr lang="en-GB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  <a:latin typeface="Arial"/>
                <a:cs typeface="Arial"/>
              </a:rPr>
              <a:t>Car</a:t>
            </a:r>
          </a:p>
          <a:p>
            <a:pPr>
              <a:buChar char="•"/>
            </a:pPr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87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61D8936-C655-4ED0-9DD3-A80D9BF0BE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altLang="nl-NL" err="1"/>
              <a:t>Reason</a:t>
            </a:r>
            <a:r>
              <a:rPr lang="nl-NL" altLang="nl-NL"/>
              <a:t> </a:t>
            </a:r>
            <a:r>
              <a:rPr lang="nl-NL" altLang="nl-NL" err="1"/>
              <a:t>for</a:t>
            </a:r>
            <a:r>
              <a:rPr lang="nl-NL" altLang="nl-NL"/>
              <a:t> development:</a:t>
            </a:r>
          </a:p>
          <a:p>
            <a:endParaRPr lang="nl-NL"/>
          </a:p>
          <a:p>
            <a:r>
              <a:rPr lang="nl-NL" altLang="nl-NL" err="1"/>
              <a:t>Request</a:t>
            </a:r>
            <a:r>
              <a:rPr lang="nl-NL" altLang="nl-NL"/>
              <a:t> </a:t>
            </a:r>
            <a:r>
              <a:rPr lang="nl-NL" altLang="nl-NL" err="1"/>
              <a:t>for</a:t>
            </a:r>
            <a:r>
              <a:rPr lang="nl-NL" altLang="nl-NL"/>
              <a:t> </a:t>
            </a:r>
            <a:r>
              <a:rPr lang="nl-NL" altLang="nl-NL" err="1"/>
              <a:t>an</a:t>
            </a:r>
            <a:r>
              <a:rPr lang="nl-NL" altLang="nl-NL"/>
              <a:t> </a:t>
            </a:r>
            <a:r>
              <a:rPr lang="nl-NL" altLang="nl-NL" err="1"/>
              <a:t>adjusted</a:t>
            </a:r>
            <a:r>
              <a:rPr lang="nl-NL" altLang="nl-NL"/>
              <a:t> instrument of </a:t>
            </a:r>
            <a:r>
              <a:rPr lang="nl-NL" altLang="nl-NL" err="1"/>
              <a:t>Tactual</a:t>
            </a:r>
            <a:r>
              <a:rPr lang="nl-NL" altLang="nl-NL"/>
              <a:t> Profile </a:t>
            </a:r>
            <a:r>
              <a:rPr lang="nl-NL" altLang="nl-NL" err="1"/>
              <a:t>for</a:t>
            </a:r>
            <a:r>
              <a:rPr lang="nl-NL" altLang="nl-NL"/>
              <a:t> </a:t>
            </a:r>
            <a:r>
              <a:rPr lang="nl-NL" altLang="nl-NL" err="1"/>
              <a:t>people</a:t>
            </a:r>
            <a:r>
              <a:rPr lang="nl-NL" altLang="nl-NL"/>
              <a:t> </a:t>
            </a:r>
            <a:r>
              <a:rPr lang="nl-NL" altLang="nl-NL" err="1"/>
              <a:t>with</a:t>
            </a:r>
            <a:r>
              <a:rPr lang="nl-NL" altLang="nl-NL"/>
              <a:t> a severe </a:t>
            </a:r>
            <a:r>
              <a:rPr lang="nl-NL" altLang="nl-NL" err="1"/>
              <a:t>visual</a:t>
            </a:r>
            <a:r>
              <a:rPr lang="nl-NL" altLang="nl-NL"/>
              <a:t> </a:t>
            </a:r>
            <a:r>
              <a:rPr lang="nl-NL" altLang="nl-NL" err="1"/>
              <a:t>and</a:t>
            </a:r>
            <a:r>
              <a:rPr lang="nl-NL" altLang="nl-NL"/>
              <a:t> </a:t>
            </a:r>
            <a:r>
              <a:rPr lang="nl-NL" altLang="nl-NL" err="1"/>
              <a:t>mental</a:t>
            </a:r>
            <a:r>
              <a:rPr lang="nl-NL" altLang="nl-NL"/>
              <a:t> </a:t>
            </a:r>
            <a:r>
              <a:rPr lang="nl-NL" altLang="nl-NL" err="1"/>
              <a:t>disability</a:t>
            </a:r>
            <a:r>
              <a:rPr lang="nl-NL" altLang="nl-NL"/>
              <a:t>, </a:t>
            </a:r>
            <a:r>
              <a:rPr lang="nl-NL" altLang="nl-NL" err="1"/>
              <a:t>to</a:t>
            </a:r>
            <a:r>
              <a:rPr lang="nl-NL" altLang="nl-NL"/>
              <a:t> monitor </a:t>
            </a:r>
            <a:r>
              <a:rPr lang="nl-NL" altLang="nl-NL" err="1"/>
              <a:t>tactual</a:t>
            </a:r>
            <a:r>
              <a:rPr lang="nl-NL" altLang="nl-NL"/>
              <a:t> </a:t>
            </a:r>
            <a:r>
              <a:rPr lang="nl-NL" altLang="nl-NL" err="1"/>
              <a:t>functioning</a:t>
            </a:r>
            <a:endParaRPr lang="nl-NL" altLang="nl-NL"/>
          </a:p>
          <a:p>
            <a:endParaRPr lang="nl-NL" altLang="nl-NL"/>
          </a:p>
          <a:p>
            <a:r>
              <a:rPr lang="nl-NL" altLang="nl-NL" err="1"/>
              <a:t>Projectgroup</a:t>
            </a:r>
            <a:r>
              <a:rPr lang="nl-NL" altLang="nl-NL"/>
              <a:t> </a:t>
            </a:r>
            <a:r>
              <a:rPr lang="nl-NL" altLang="nl-NL" err="1"/>
              <a:t>started</a:t>
            </a:r>
            <a:r>
              <a:rPr lang="nl-NL" altLang="nl-NL"/>
              <a:t> </a:t>
            </a:r>
            <a:r>
              <a:rPr lang="nl-NL" altLang="nl-NL" err="1"/>
              <a:t>to</a:t>
            </a:r>
            <a:r>
              <a:rPr lang="nl-NL" altLang="nl-NL"/>
              <a:t> </a:t>
            </a:r>
            <a:r>
              <a:rPr lang="nl-NL" altLang="nl-NL" err="1"/>
              <a:t>develop</a:t>
            </a:r>
            <a:r>
              <a:rPr lang="nl-NL" altLang="nl-NL"/>
              <a:t> </a:t>
            </a:r>
            <a:r>
              <a:rPr lang="nl-NL" altLang="nl-NL" err="1"/>
              <a:t>this</a:t>
            </a:r>
            <a:r>
              <a:rPr lang="nl-NL" altLang="nl-NL"/>
              <a:t> </a:t>
            </a:r>
            <a:r>
              <a:rPr lang="nl-NL" altLang="nl-NL" err="1"/>
              <a:t>version</a:t>
            </a:r>
            <a:r>
              <a:rPr lang="nl-NL" altLang="nl-NL"/>
              <a:t> in 2014 </a:t>
            </a:r>
          </a:p>
          <a:p>
            <a:pPr>
              <a:defRPr/>
            </a:pPr>
            <a:r>
              <a:rPr lang="en-US" sz="1400"/>
              <a:t>Project group:  Behavioral scientist PhD in special education, occupational therapists, </a:t>
            </a:r>
          </a:p>
          <a:p>
            <a:pPr>
              <a:defRPr/>
            </a:pPr>
            <a:r>
              <a:rPr lang="en-US" sz="1400"/>
              <a:t>  teacher MDVI, rehabilitation therapist  in early intervention, speech  therapist </a:t>
            </a:r>
          </a:p>
          <a:p>
            <a:pPr>
              <a:defRPr/>
            </a:pPr>
            <a:r>
              <a:rPr lang="en-US" sz="1400"/>
              <a:t>Expert group: neuro psychologist and other professionals in the field of MDVI and an expert of the </a:t>
            </a:r>
            <a:r>
              <a:rPr lang="en-US" sz="1400" err="1"/>
              <a:t>the</a:t>
            </a:r>
            <a:r>
              <a:rPr lang="en-US" sz="1400"/>
              <a:t> </a:t>
            </a:r>
            <a:r>
              <a:rPr lang="en-US" sz="1400" err="1"/>
              <a:t>Radboud</a:t>
            </a:r>
            <a:r>
              <a:rPr lang="en-US" sz="1400"/>
              <a:t> University Nijmegen </a:t>
            </a:r>
            <a:endParaRPr lang="nl-NL" sz="1400"/>
          </a:p>
          <a:p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0AA6A00-5D13-459B-8C30-8F841A27B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err="1"/>
              <a:t>Tactual</a:t>
            </a:r>
            <a:r>
              <a:rPr lang="nl-NL" altLang="nl-NL"/>
              <a:t> Profile MDVI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93418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984" r="6778" b="37925"/>
          <a:stretch/>
        </p:blipFill>
        <p:spPr>
          <a:xfrm>
            <a:off x="0" y="6260988"/>
            <a:ext cx="9145588" cy="37344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82" y="-105399"/>
            <a:ext cx="9465152" cy="701357"/>
          </a:xfrm>
          <a:prstGeom prst="rect">
            <a:avLst/>
          </a:prstGeom>
        </p:spPr>
      </p:pic>
      <p:sp>
        <p:nvSpPr>
          <p:cNvPr id="8" name="Tijdelijke aanduiding voor tekst 1"/>
          <p:cNvSpPr txBox="1">
            <a:spLocks/>
          </p:cNvSpPr>
          <p:nvPr/>
        </p:nvSpPr>
        <p:spPr bwMode="auto">
          <a:xfrm>
            <a:off x="512635" y="773053"/>
            <a:ext cx="2880897" cy="537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00" indent="-2880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5pPr>
            <a:lvl6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6pPr>
            <a:lvl7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7pPr>
            <a:lvl8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8pPr>
            <a:lvl9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nl-NL" sz="2400" b="1">
                <a:solidFill>
                  <a:srgbClr val="0A1758"/>
                </a:solidFill>
                <a:latin typeface="Arial"/>
                <a:ea typeface="Segoe UI"/>
                <a:cs typeface="Segoe UI"/>
              </a:rPr>
              <a:t>The </a:t>
            </a:r>
            <a:r>
              <a:rPr lang="nl-NL" sz="2400" b="1" err="1">
                <a:solidFill>
                  <a:srgbClr val="0A1758"/>
                </a:solidFill>
                <a:latin typeface="Arial"/>
                <a:ea typeface="Segoe UI"/>
                <a:cs typeface="Segoe UI"/>
              </a:rPr>
              <a:t>Windmill</a:t>
            </a:r>
            <a:endParaRPr lang="nl-NL" sz="2400" b="1" err="1"/>
          </a:p>
          <a:p>
            <a:endParaRPr lang="nl-NL">
              <a:solidFill>
                <a:srgbClr val="0A1758"/>
              </a:solidFill>
              <a:latin typeface="Arial"/>
              <a:ea typeface="Segoe UI"/>
              <a:cs typeface="Segoe UI"/>
            </a:endParaRPr>
          </a:p>
          <a:p>
            <a:r>
              <a:rPr lang="nl-NL" err="1">
                <a:solidFill>
                  <a:srgbClr val="0A1758"/>
                </a:solidFill>
                <a:latin typeface="Arial"/>
                <a:ea typeface="Segoe UI"/>
                <a:cs typeface="Segoe UI"/>
              </a:rPr>
              <a:t>One</a:t>
            </a:r>
            <a:r>
              <a:rPr lang="nl-NL">
                <a:solidFill>
                  <a:srgbClr val="0A1758"/>
                </a:solidFill>
                <a:latin typeface="Arial"/>
                <a:ea typeface="Segoe UI"/>
                <a:cs typeface="Segoe UI"/>
              </a:rPr>
              <a:t> of </a:t>
            </a:r>
            <a:r>
              <a:rPr lang="nl-NL" err="1">
                <a:solidFill>
                  <a:srgbClr val="0A1758"/>
                </a:solidFill>
                <a:latin typeface="Arial"/>
                <a:ea typeface="Segoe UI"/>
                <a:cs typeface="Segoe UI"/>
              </a:rPr>
              <a:t>the</a:t>
            </a:r>
            <a:r>
              <a:rPr lang="nl-NL">
                <a:solidFill>
                  <a:srgbClr val="0A1758"/>
                </a:solidFill>
                <a:latin typeface="Arial"/>
                <a:ea typeface="Segoe UI"/>
                <a:cs typeface="Segoe UI"/>
              </a:rPr>
              <a:t> more </a:t>
            </a:r>
            <a:r>
              <a:rPr lang="nl-NL" err="1">
                <a:solidFill>
                  <a:srgbClr val="0A1758"/>
                </a:solidFill>
                <a:latin typeface="Arial"/>
                <a:ea typeface="Segoe UI"/>
                <a:cs typeface="Segoe UI"/>
              </a:rPr>
              <a:t>eloborated</a:t>
            </a:r>
            <a:r>
              <a:rPr lang="nl-NL">
                <a:solidFill>
                  <a:srgbClr val="0A1758"/>
                </a:solidFill>
                <a:latin typeface="Arial"/>
                <a:ea typeface="Segoe UI"/>
                <a:cs typeface="Segoe UI"/>
              </a:rPr>
              <a:t> </a:t>
            </a:r>
            <a:r>
              <a:rPr lang="nl-NL" err="1">
                <a:solidFill>
                  <a:srgbClr val="0A1758"/>
                </a:solidFill>
                <a:latin typeface="Arial"/>
                <a:ea typeface="Segoe UI"/>
                <a:cs typeface="Segoe UI"/>
              </a:rPr>
              <a:t>and</a:t>
            </a:r>
            <a:r>
              <a:rPr lang="nl-NL">
                <a:solidFill>
                  <a:srgbClr val="0A1758"/>
                </a:solidFill>
                <a:latin typeface="Arial"/>
                <a:ea typeface="Segoe UI"/>
                <a:cs typeface="Segoe UI"/>
              </a:rPr>
              <a:t> complex </a:t>
            </a:r>
            <a:r>
              <a:rPr lang="nl-NL" err="1">
                <a:solidFill>
                  <a:srgbClr val="0A1758"/>
                </a:solidFill>
                <a:latin typeface="Arial"/>
                <a:ea typeface="Segoe UI"/>
                <a:cs typeface="Segoe UI"/>
              </a:rPr>
              <a:t>lessons</a:t>
            </a:r>
            <a:r>
              <a:rPr lang="nl-NL">
                <a:solidFill>
                  <a:srgbClr val="0A1758"/>
                </a:solidFill>
                <a:latin typeface="Arial"/>
                <a:ea typeface="Segoe UI"/>
                <a:cs typeface="Segoe UI"/>
              </a:rPr>
              <a:t>. </a:t>
            </a:r>
            <a:r>
              <a:rPr lang="nl-NL">
                <a:solidFill>
                  <a:srgbClr val="FFFFFF"/>
                </a:solidFill>
                <a:latin typeface="Arial"/>
                <a:ea typeface="Segoe UI"/>
                <a:cs typeface="Segoe UI"/>
              </a:rPr>
              <a:t>​</a:t>
            </a:r>
            <a:endParaRPr lang="nl-NL"/>
          </a:p>
          <a:p>
            <a:pPr rtl="0"/>
            <a:r>
              <a:rPr lang="nl-NL">
                <a:solidFill>
                  <a:srgbClr val="FFFFFF"/>
                </a:solidFill>
                <a:latin typeface="Arial"/>
                <a:ea typeface="Segoe UI"/>
                <a:cs typeface="Segoe UI"/>
              </a:rPr>
              <a:t>​</a:t>
            </a:r>
          </a:p>
          <a:p>
            <a:pPr rtl="0"/>
            <a:r>
              <a:rPr lang="nl-NL">
                <a:solidFill>
                  <a:srgbClr val="FFFFFF"/>
                </a:solidFill>
                <a:latin typeface="Arial"/>
                <a:ea typeface="Segoe UI"/>
                <a:cs typeface="Segoe UI"/>
              </a:rPr>
              <a:t>​</a:t>
            </a:r>
          </a:p>
          <a:p>
            <a:pPr rtl="0"/>
            <a:r>
              <a:rPr lang="nl-NL">
                <a:solidFill>
                  <a:srgbClr val="FFFFFF"/>
                </a:solidFill>
                <a:latin typeface="Arial"/>
                <a:ea typeface="Segoe UI"/>
                <a:cs typeface="Segoe UI"/>
              </a:rPr>
              <a:t>​</a:t>
            </a:r>
          </a:p>
          <a:p>
            <a:pPr rtl="0"/>
            <a:r>
              <a:rPr lang="nl-NL">
                <a:solidFill>
                  <a:srgbClr val="FFFFFF"/>
                </a:solidFill>
                <a:latin typeface="Arial"/>
                <a:ea typeface="Segoe UI"/>
                <a:cs typeface="Segoe UI"/>
              </a:rPr>
              <a:t>​</a:t>
            </a:r>
          </a:p>
          <a:p>
            <a:pPr rtl="0"/>
            <a:r>
              <a:rPr lang="nl-NL">
                <a:solidFill>
                  <a:srgbClr val="FFFFFF"/>
                </a:solidFill>
                <a:latin typeface="Arial"/>
                <a:ea typeface="Segoe UI"/>
                <a:cs typeface="Segoe UI"/>
              </a:rPr>
              <a:t>​</a:t>
            </a:r>
            <a:endParaRPr lang="nl-NL" sz="2400" b="1">
              <a:solidFill>
                <a:srgbClr val="0A1758"/>
              </a:solidFill>
            </a:endParaRPr>
          </a:p>
        </p:txBody>
      </p:sp>
      <p:pic>
        <p:nvPicPr>
          <p:cNvPr id="3" name="Afbeelding 4">
            <a:extLst>
              <a:ext uri="{FF2B5EF4-FFF2-40B4-BE49-F238E27FC236}">
                <a16:creationId xmlns:a16="http://schemas.microsoft.com/office/drawing/2014/main" id="{E39A461D-D460-471A-B949-BED949216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396" y="846716"/>
            <a:ext cx="3396297" cy="4729980"/>
          </a:xfrm>
          <a:prstGeom prst="rect">
            <a:avLst/>
          </a:prstGeom>
        </p:spPr>
      </p:pic>
      <p:pic>
        <p:nvPicPr>
          <p:cNvPr id="4" name="Afbeelding 5" descr="Afbeelding met binnen, speelgoed, klein, tafel&#10;&#10;Automatisch gegenereerde beschrijving">
            <a:extLst>
              <a:ext uri="{FF2B5EF4-FFF2-40B4-BE49-F238E27FC236}">
                <a16:creationId xmlns:a16="http://schemas.microsoft.com/office/drawing/2014/main" id="{BE1D7A54-400F-4E28-A467-3F50CD0DA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69" y="4602758"/>
            <a:ext cx="2743041" cy="159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488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984" r="6778" b="37925"/>
          <a:stretch/>
        </p:blipFill>
        <p:spPr>
          <a:xfrm>
            <a:off x="0" y="6260988"/>
            <a:ext cx="9145588" cy="37344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82" y="-105399"/>
            <a:ext cx="9465152" cy="701357"/>
          </a:xfrm>
          <a:prstGeom prst="rect">
            <a:avLst/>
          </a:prstGeom>
        </p:spPr>
      </p:pic>
      <p:sp>
        <p:nvSpPr>
          <p:cNvPr id="8" name="Tijdelijke aanduiding voor tekst 1"/>
          <p:cNvSpPr txBox="1">
            <a:spLocks/>
          </p:cNvSpPr>
          <p:nvPr/>
        </p:nvSpPr>
        <p:spPr bwMode="auto">
          <a:xfrm>
            <a:off x="512635" y="773053"/>
            <a:ext cx="7632848" cy="2571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00" indent="-2880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5pPr>
            <a:lvl6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6pPr>
            <a:lvl7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7pPr>
            <a:lvl8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8pPr>
            <a:lvl9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9pPr>
          </a:lstStyle>
          <a:p>
            <a:endParaRPr lang="nl-NL">
              <a:solidFill>
                <a:srgbClr val="0A1758"/>
              </a:solidFill>
              <a:latin typeface="Arial"/>
              <a:ea typeface="Segoe UI"/>
              <a:cs typeface="Segoe UI"/>
            </a:endParaRPr>
          </a:p>
          <a:p>
            <a:r>
              <a:rPr lang="nl-NL" sz="2400" b="1">
                <a:latin typeface="Arial"/>
                <a:cs typeface="Arial"/>
              </a:rPr>
              <a:t>Special </a:t>
            </a:r>
            <a:r>
              <a:rPr lang="nl-NL" sz="2400" b="1" err="1">
                <a:latin typeface="Arial"/>
                <a:cs typeface="Arial"/>
              </a:rPr>
              <a:t>Thanks</a:t>
            </a:r>
            <a:endParaRPr lang="nl-NL" sz="2400" err="1"/>
          </a:p>
          <a:p>
            <a:endParaRPr lang="nl-NL">
              <a:solidFill>
                <a:srgbClr val="0A1758"/>
              </a:solidFill>
              <a:latin typeface="Arial"/>
              <a:ea typeface="Segoe UI"/>
              <a:cs typeface="Segoe UI"/>
            </a:endParaRPr>
          </a:p>
          <a:p>
            <a:r>
              <a:rPr lang="nl-NL">
                <a:solidFill>
                  <a:srgbClr val="0A1758"/>
                </a:solidFill>
                <a:latin typeface="Arial"/>
                <a:ea typeface="Segoe UI"/>
                <a:cs typeface="Segoe UI"/>
              </a:rPr>
              <a:t>Prof. Dr. </a:t>
            </a:r>
            <a:r>
              <a:rPr lang="nl-NL" err="1">
                <a:solidFill>
                  <a:srgbClr val="0A1758"/>
                </a:solidFill>
                <a:latin typeface="Arial"/>
                <a:ea typeface="Segoe UI"/>
                <a:cs typeface="Segoe UI"/>
              </a:rPr>
              <a:t>Boguslaw</a:t>
            </a:r>
            <a:r>
              <a:rPr lang="nl-NL">
                <a:solidFill>
                  <a:srgbClr val="0A1758"/>
                </a:solidFill>
                <a:latin typeface="Arial"/>
                <a:ea typeface="Segoe UI"/>
                <a:cs typeface="Segoe UI"/>
              </a:rPr>
              <a:t> Marek</a:t>
            </a:r>
            <a:r>
              <a:rPr lang="en-US">
                <a:solidFill>
                  <a:srgbClr val="FFFFFF"/>
                </a:solidFill>
                <a:latin typeface="Arial"/>
                <a:ea typeface="Segoe UI"/>
                <a:cs typeface="Segoe UI"/>
              </a:rPr>
              <a:t>​</a:t>
            </a:r>
            <a:endParaRPr lang="en-US"/>
          </a:p>
          <a:p>
            <a:pPr rtl="0"/>
            <a:r>
              <a:rPr lang="nl-NL">
                <a:solidFill>
                  <a:srgbClr val="0A1758"/>
                </a:solidFill>
                <a:latin typeface="Arial"/>
                <a:ea typeface="Segoe UI"/>
                <a:cs typeface="Segoe UI"/>
              </a:rPr>
              <a:t>Dr. Mathijs Vervloed</a:t>
            </a:r>
            <a:endParaRPr lang="nl-NL" sz="2400" b="1">
              <a:solidFill>
                <a:srgbClr val="0A17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460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984" r="6778" b="37925"/>
          <a:stretch/>
        </p:blipFill>
        <p:spPr>
          <a:xfrm>
            <a:off x="0" y="6260988"/>
            <a:ext cx="9145588" cy="37344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82" y="-105399"/>
            <a:ext cx="9465152" cy="701357"/>
          </a:xfrm>
          <a:prstGeom prst="rect">
            <a:avLst/>
          </a:prstGeom>
        </p:spPr>
      </p:pic>
      <p:sp>
        <p:nvSpPr>
          <p:cNvPr id="8" name="Tijdelijke aanduiding voor tekst 1"/>
          <p:cNvSpPr txBox="1">
            <a:spLocks/>
          </p:cNvSpPr>
          <p:nvPr/>
        </p:nvSpPr>
        <p:spPr bwMode="auto">
          <a:xfrm>
            <a:off x="512635" y="773053"/>
            <a:ext cx="7632848" cy="2571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00" indent="-28800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5pPr>
            <a:lvl6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6pPr>
            <a:lvl7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7pPr>
            <a:lvl8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8pPr>
            <a:lvl9pPr marL="0" indent="0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tx2"/>
                </a:solidFill>
                <a:latin typeface="+mn-lt"/>
              </a:defRPr>
            </a:lvl9pPr>
          </a:lstStyle>
          <a:p>
            <a:pPr>
              <a:buChar char="•"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CBA12B8-7528-494F-9F65-8D07F10C5EA7}"/>
              </a:ext>
            </a:extLst>
          </p:cNvPr>
          <p:cNvSpPr txBox="1"/>
          <p:nvPr/>
        </p:nvSpPr>
        <p:spPr>
          <a:xfrm>
            <a:off x="479700" y="3201194"/>
            <a:ext cx="8271501" cy="30149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nl-NL">
                <a:solidFill>
                  <a:srgbClr val="0A1758"/>
                </a:solidFill>
                <a:latin typeface="Verdana"/>
                <a:ea typeface="Verdana"/>
                <a:cs typeface="Segoe UI"/>
              </a:rPr>
              <a:t>For more information </a:t>
            </a:r>
            <a:endParaRPr lang="nl-NL">
              <a:latin typeface="Verdana"/>
              <a:ea typeface="Verdana"/>
            </a:endParaRPr>
          </a:p>
          <a:p>
            <a:pPr>
              <a:buNone/>
            </a:pPr>
            <a:r>
              <a:rPr lang="nl-NL" err="1">
                <a:solidFill>
                  <a:srgbClr val="0A1758"/>
                </a:solidFill>
                <a:latin typeface="Verdana"/>
                <a:ea typeface="Verdana"/>
                <a:cs typeface="Segoe UI"/>
              </a:rPr>
              <a:t>about</a:t>
            </a:r>
            <a:r>
              <a:rPr lang="nl-NL">
                <a:solidFill>
                  <a:srgbClr val="0A1758"/>
                </a:solidFill>
                <a:latin typeface="Verdana"/>
                <a:ea typeface="Verdana"/>
                <a:cs typeface="Segoe UI"/>
              </a:rPr>
              <a:t> these </a:t>
            </a:r>
            <a:r>
              <a:rPr lang="nl-NL" err="1">
                <a:solidFill>
                  <a:srgbClr val="0A1758"/>
                </a:solidFill>
                <a:latin typeface="Verdana"/>
                <a:ea typeface="Verdana"/>
                <a:cs typeface="Segoe UI"/>
              </a:rPr>
              <a:t>presentations</a:t>
            </a:r>
            <a:r>
              <a:rPr lang="nl-NL">
                <a:solidFill>
                  <a:srgbClr val="0A1758"/>
                </a:solidFill>
                <a:latin typeface="Verdana"/>
                <a:ea typeface="Verdana"/>
                <a:cs typeface="Segoe UI"/>
              </a:rPr>
              <a:t> </a:t>
            </a:r>
            <a:r>
              <a:rPr lang="nl-NL" err="1">
                <a:solidFill>
                  <a:srgbClr val="0A1758"/>
                </a:solidFill>
                <a:latin typeface="Verdana"/>
                <a:ea typeface="Verdana"/>
                <a:cs typeface="Segoe UI"/>
              </a:rPr>
              <a:t>and</a:t>
            </a:r>
            <a:r>
              <a:rPr lang="nl-NL">
                <a:solidFill>
                  <a:srgbClr val="0A1758"/>
                </a:solidFill>
                <a:latin typeface="Verdana"/>
                <a:ea typeface="Verdana"/>
                <a:cs typeface="Segoe UI"/>
              </a:rPr>
              <a:t> </a:t>
            </a:r>
            <a:r>
              <a:rPr lang="nl-NL" err="1">
                <a:solidFill>
                  <a:srgbClr val="0A1758"/>
                </a:solidFill>
                <a:latin typeface="Verdana"/>
                <a:ea typeface="Verdana"/>
                <a:cs typeface="Segoe UI"/>
              </a:rPr>
              <a:t>the</a:t>
            </a:r>
            <a:r>
              <a:rPr lang="nl-NL">
                <a:solidFill>
                  <a:srgbClr val="0A1758"/>
                </a:solidFill>
                <a:latin typeface="Verdana"/>
                <a:ea typeface="Verdana"/>
                <a:cs typeface="Segoe UI"/>
              </a:rPr>
              <a:t> </a:t>
            </a:r>
            <a:r>
              <a:rPr lang="nl-NL" err="1">
                <a:solidFill>
                  <a:srgbClr val="0A1758"/>
                </a:solidFill>
                <a:latin typeface="Verdana"/>
                <a:ea typeface="Verdana"/>
                <a:cs typeface="Segoe UI"/>
              </a:rPr>
              <a:t>presented</a:t>
            </a:r>
            <a:r>
              <a:rPr lang="nl-NL">
                <a:solidFill>
                  <a:srgbClr val="0A1758"/>
                </a:solidFill>
                <a:latin typeface="Verdana"/>
                <a:ea typeface="Verdana"/>
                <a:cs typeface="Segoe UI"/>
              </a:rPr>
              <a:t> </a:t>
            </a:r>
            <a:r>
              <a:rPr lang="nl-NL" err="1">
                <a:solidFill>
                  <a:srgbClr val="0A1758"/>
                </a:solidFill>
                <a:latin typeface="Verdana"/>
                <a:ea typeface="Verdana"/>
                <a:cs typeface="Segoe UI"/>
              </a:rPr>
              <a:t>products</a:t>
            </a:r>
            <a:r>
              <a:rPr lang="nl-NL">
                <a:solidFill>
                  <a:srgbClr val="0A1758"/>
                </a:solidFill>
                <a:latin typeface="Verdana"/>
                <a:ea typeface="Verdana"/>
                <a:cs typeface="Segoe UI"/>
              </a:rPr>
              <a:t> </a:t>
            </a:r>
            <a:r>
              <a:rPr lang="nl-NL" err="1">
                <a:solidFill>
                  <a:srgbClr val="0A1758"/>
                </a:solidFill>
                <a:latin typeface="Verdana"/>
                <a:ea typeface="Verdana"/>
                <a:cs typeface="Segoe UI"/>
              </a:rPr>
              <a:t>visit</a:t>
            </a:r>
            <a:r>
              <a:rPr lang="nl-NL">
                <a:solidFill>
                  <a:srgbClr val="FFFFFF"/>
                </a:solidFill>
                <a:latin typeface="Verdana"/>
                <a:ea typeface="Verdana"/>
                <a:cs typeface="Segoe UI"/>
              </a:rPr>
              <a:t>​</a:t>
            </a:r>
            <a:endParaRPr lang="nl-NL">
              <a:latin typeface="Verdana"/>
              <a:ea typeface="Verdana"/>
            </a:endParaRPr>
          </a:p>
          <a:p>
            <a:r>
              <a:rPr lang="nl-NL">
                <a:solidFill>
                  <a:srgbClr val="FFFFFF"/>
                </a:solidFill>
                <a:latin typeface="Verdana"/>
                <a:ea typeface="Verdana"/>
                <a:cs typeface="Segoe UI"/>
              </a:rPr>
              <a:t>​</a:t>
            </a:r>
          </a:p>
          <a:p>
            <a:r>
              <a:rPr lang="nl-NL">
                <a:solidFill>
                  <a:srgbClr val="FFFFFF"/>
                </a:solidFill>
                <a:latin typeface="Verdana"/>
                <a:ea typeface="Verdana"/>
                <a:cs typeface="Segoe UI"/>
              </a:rPr>
              <a:t>​</a:t>
            </a:r>
          </a:p>
          <a:p>
            <a:pPr>
              <a:buNone/>
            </a:pPr>
            <a:r>
              <a:rPr lang="nl-NL">
                <a:solidFill>
                  <a:srgbClr val="0A1758"/>
                </a:solidFill>
                <a:latin typeface="Verdana"/>
                <a:ea typeface="Verdana"/>
                <a:cs typeface="Segoe UI"/>
              </a:rPr>
              <a:t> </a:t>
            </a:r>
            <a:r>
              <a:rPr lang="nl-NL" b="1">
                <a:solidFill>
                  <a:srgbClr val="0A1758"/>
                </a:solidFill>
                <a:latin typeface="Verdana"/>
                <a:ea typeface="Verdana"/>
                <a:cs typeface="Segoe UI"/>
              </a:rPr>
              <a:t>www.visio.org/tactile-reading-2021</a:t>
            </a:r>
            <a:r>
              <a:rPr lang="en-US">
                <a:solidFill>
                  <a:srgbClr val="FFFFFF"/>
                </a:solidFill>
                <a:latin typeface="Verdana"/>
                <a:ea typeface="Verdana"/>
                <a:cs typeface="Segoe UI"/>
              </a:rPr>
              <a:t>​</a:t>
            </a:r>
          </a:p>
          <a:p>
            <a:r>
              <a:rPr lang="nl-NL">
                <a:solidFill>
                  <a:srgbClr val="FFFFFF"/>
                </a:solidFill>
                <a:latin typeface="Verdana"/>
                <a:ea typeface="Verdana"/>
                <a:cs typeface="Segoe UI"/>
              </a:rPr>
              <a:t>​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A7B2B27-F288-44A6-A657-99C943E4BFFA}"/>
              </a:ext>
            </a:extLst>
          </p:cNvPr>
          <p:cNvSpPr txBox="1"/>
          <p:nvPr/>
        </p:nvSpPr>
        <p:spPr>
          <a:xfrm>
            <a:off x="420148" y="906663"/>
            <a:ext cx="4799249" cy="4708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nl-NL" sz="2400" b="1">
                <a:latin typeface="Verdana"/>
                <a:ea typeface="Verdana"/>
              </a:rPr>
              <a:t>More information</a:t>
            </a:r>
            <a:endParaRPr lang="nl-NL" sz="2400" b="1"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93360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Tactual</a:t>
            </a:r>
            <a:r>
              <a:rPr lang="nl-NL"/>
              <a:t> Profile: </a:t>
            </a:r>
            <a:r>
              <a:rPr lang="nl-NL" err="1"/>
              <a:t>starting</a:t>
            </a:r>
            <a:r>
              <a:rPr lang="nl-NL"/>
              <a:t> point MDVI </a:t>
            </a:r>
            <a:r>
              <a:rPr lang="nl-NL" err="1"/>
              <a:t>version</a:t>
            </a:r>
            <a:r>
              <a:rPr lang="nl-NL"/>
              <a:t> </a:t>
            </a:r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19" y="2119676"/>
            <a:ext cx="6755130" cy="4339133"/>
          </a:xfrm>
        </p:spPr>
      </p:pic>
    </p:spTree>
    <p:extLst>
      <p:ext uri="{BB962C8B-B14F-4D97-AF65-F5344CB8AC3E}">
        <p14:creationId xmlns:p14="http://schemas.microsoft.com/office/powerpoint/2010/main" val="1456077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2BC9AE-1A3A-4B57-9F43-D46AEB728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Target </a:t>
            </a:r>
            <a:r>
              <a:rPr lang="nl-NL" err="1"/>
              <a:t>group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B1A9A5-8268-4CA9-80C3-145B5A37CDA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9999" y="2421682"/>
            <a:ext cx="8424000" cy="3871134"/>
          </a:xfrm>
        </p:spPr>
        <p:txBody>
          <a:bodyPr/>
          <a:lstStyle/>
          <a:p>
            <a:r>
              <a:rPr lang="nl-NL"/>
              <a:t>Target </a:t>
            </a:r>
            <a:r>
              <a:rPr lang="nl-NL" err="1"/>
              <a:t>group</a:t>
            </a:r>
            <a:r>
              <a:rPr lang="nl-NL"/>
              <a:t> </a:t>
            </a:r>
            <a:r>
              <a:rPr lang="nl-NL" err="1"/>
              <a:t>Tactual</a:t>
            </a:r>
            <a:r>
              <a:rPr lang="nl-NL"/>
              <a:t> Profile:</a:t>
            </a:r>
          </a:p>
          <a:p>
            <a:pPr>
              <a:defRPr/>
            </a:pPr>
            <a:r>
              <a:rPr lang="en-GB"/>
              <a:t>Children, 0-16 years of age, who are born blind or who have no more than some residual vision</a:t>
            </a:r>
          </a:p>
          <a:p>
            <a:pPr>
              <a:defRPr/>
            </a:pPr>
            <a:endParaRPr lang="en-GB"/>
          </a:p>
          <a:p>
            <a:pPr>
              <a:defRPr/>
            </a:pPr>
            <a:r>
              <a:rPr lang="en-GB"/>
              <a:t>Target group Tactual Profile MDVI:</a:t>
            </a:r>
          </a:p>
          <a:p>
            <a:pPr>
              <a:defRPr/>
            </a:pPr>
            <a:r>
              <a:rPr lang="nl-NL" altLang="nl-NL"/>
              <a:t>Persons </a:t>
            </a:r>
            <a:r>
              <a:rPr lang="nl-NL" altLang="nl-NL" err="1"/>
              <a:t>with</a:t>
            </a:r>
            <a:r>
              <a:rPr lang="nl-NL" altLang="nl-NL"/>
              <a:t> MDVI, a severe </a:t>
            </a:r>
            <a:r>
              <a:rPr lang="nl-NL" altLang="nl-NL" err="1"/>
              <a:t>visual</a:t>
            </a:r>
            <a:r>
              <a:rPr lang="nl-NL" altLang="nl-NL"/>
              <a:t> </a:t>
            </a:r>
            <a:r>
              <a:rPr lang="nl-NL" altLang="nl-NL" err="1"/>
              <a:t>and</a:t>
            </a:r>
            <a:r>
              <a:rPr lang="nl-NL" altLang="nl-NL"/>
              <a:t> </a:t>
            </a:r>
            <a:r>
              <a:rPr lang="nl-NL" altLang="nl-NL" err="1"/>
              <a:t>cognitive</a:t>
            </a:r>
            <a:r>
              <a:rPr lang="nl-NL" altLang="nl-NL"/>
              <a:t> </a:t>
            </a:r>
            <a:r>
              <a:rPr lang="nl-NL" altLang="nl-NL" err="1"/>
              <a:t>impairment</a:t>
            </a:r>
            <a:r>
              <a:rPr lang="nl-NL" altLang="nl-NL"/>
              <a:t>. </a:t>
            </a:r>
          </a:p>
          <a:p>
            <a:pPr>
              <a:defRPr/>
            </a:pPr>
            <a:r>
              <a:rPr lang="nl-NL" altLang="nl-NL" err="1"/>
              <a:t>Cognitive</a:t>
            </a:r>
            <a:r>
              <a:rPr lang="nl-NL" altLang="nl-NL"/>
              <a:t> development </a:t>
            </a:r>
            <a:r>
              <a:rPr lang="nl-NL" altLang="nl-NL" err="1"/>
              <a:t>from</a:t>
            </a:r>
            <a:r>
              <a:rPr lang="nl-NL" altLang="nl-NL"/>
              <a:t> 0-6 </a:t>
            </a:r>
            <a:r>
              <a:rPr lang="nl-NL" altLang="nl-NL" err="1"/>
              <a:t>years</a:t>
            </a:r>
            <a:r>
              <a:rPr lang="nl-NL" altLang="nl-NL"/>
              <a:t> of </a:t>
            </a:r>
            <a:r>
              <a:rPr lang="nl-NL" altLang="nl-NL" err="1"/>
              <a:t>age</a:t>
            </a:r>
            <a:endParaRPr lang="nl-NL" altLang="nl-NL"/>
          </a:p>
          <a:p>
            <a:pPr>
              <a:defRPr/>
            </a:pPr>
            <a:endParaRPr lang="en-GB"/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7288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61D8936-C655-4ED0-9DD3-A80D9BF0BE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99" y="2493690"/>
            <a:ext cx="8424000" cy="391892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/>
              <a:t>Extended interview </a:t>
            </a:r>
            <a:r>
              <a:rPr lang="nl-NL" err="1"/>
              <a:t>with</a:t>
            </a:r>
            <a:r>
              <a:rPr lang="nl-NL"/>
              <a:t> a </a:t>
            </a:r>
            <a:r>
              <a:rPr lang="nl-NL" err="1"/>
              <a:t>parent</a:t>
            </a:r>
            <a:r>
              <a:rPr lang="nl-NL"/>
              <a:t>, teacher or care </a:t>
            </a:r>
            <a:r>
              <a:rPr lang="nl-NL" err="1"/>
              <a:t>taker</a:t>
            </a:r>
            <a:endParaRPr lang="nl-NL"/>
          </a:p>
          <a:p>
            <a:pPr>
              <a:defRPr/>
            </a:pPr>
            <a:r>
              <a:rPr lang="nl-NL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err="1"/>
              <a:t>Instruction</a:t>
            </a:r>
            <a:r>
              <a:rPr lang="nl-NL"/>
              <a:t> is </a:t>
            </a:r>
            <a:r>
              <a:rPr lang="nl-NL" err="1"/>
              <a:t>less</a:t>
            </a:r>
            <a:r>
              <a:rPr lang="nl-NL"/>
              <a:t> </a:t>
            </a:r>
            <a:r>
              <a:rPr lang="nl-NL" err="1"/>
              <a:t>verbal</a:t>
            </a:r>
            <a:endParaRPr lang="nl-NL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/>
              <a:t>Steps are more </a:t>
            </a:r>
            <a:r>
              <a:rPr lang="nl-NL" err="1"/>
              <a:t>refined</a:t>
            </a:r>
            <a:r>
              <a:rPr lang="nl-NL"/>
              <a:t> in </a:t>
            </a:r>
            <a:r>
              <a:rPr lang="nl-NL" err="1"/>
              <a:t>the</a:t>
            </a:r>
            <a:r>
              <a:rPr lang="nl-NL"/>
              <a:t> items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err="1"/>
              <a:t>Observation</a:t>
            </a:r>
            <a:r>
              <a:rPr lang="nl-NL"/>
              <a:t> in </a:t>
            </a:r>
            <a:r>
              <a:rPr lang="nl-NL" err="1"/>
              <a:t>daily</a:t>
            </a:r>
            <a:r>
              <a:rPr lang="nl-NL"/>
              <a:t> environment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/>
              <a:t>Practical Skills </a:t>
            </a:r>
            <a:r>
              <a:rPr lang="nl-NL" err="1"/>
              <a:t>not</a:t>
            </a:r>
            <a:r>
              <a:rPr lang="nl-NL"/>
              <a:t> </a:t>
            </a:r>
            <a:r>
              <a:rPr lang="nl-NL" err="1"/>
              <a:t>included</a:t>
            </a:r>
            <a:r>
              <a:rPr lang="nl-NL"/>
              <a:t> in item-set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nl-NL"/>
          </a:p>
          <a:p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0AA6A00-5D13-459B-8C30-8F841A27B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err="1"/>
              <a:t>Differences</a:t>
            </a:r>
            <a:r>
              <a:rPr lang="nl-NL" altLang="nl-NL"/>
              <a:t> </a:t>
            </a:r>
            <a:r>
              <a:rPr lang="nl-NL" altLang="nl-NL" err="1"/>
              <a:t>between</a:t>
            </a:r>
            <a:r>
              <a:rPr lang="nl-NL" altLang="nl-NL"/>
              <a:t> </a:t>
            </a:r>
            <a:r>
              <a:rPr lang="nl-NL" altLang="nl-NL" err="1"/>
              <a:t>Tactual</a:t>
            </a:r>
            <a:r>
              <a:rPr lang="nl-NL" altLang="nl-NL"/>
              <a:t> Profile </a:t>
            </a:r>
            <a:r>
              <a:rPr lang="nl-NL" altLang="nl-NL" err="1"/>
              <a:t>and</a:t>
            </a:r>
            <a:r>
              <a:rPr lang="nl-NL" altLang="nl-NL"/>
              <a:t> </a:t>
            </a:r>
            <a:r>
              <a:rPr lang="nl-NL" altLang="nl-NL" err="1"/>
              <a:t>Tactual</a:t>
            </a:r>
            <a:r>
              <a:rPr lang="nl-NL" altLang="nl-NL"/>
              <a:t> Profile MDVI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5818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Tactual</a:t>
            </a:r>
            <a:r>
              <a:rPr lang="nl-NL"/>
              <a:t> Profile MDVI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90" y="2146412"/>
            <a:ext cx="6261568" cy="4174378"/>
          </a:xfrm>
        </p:spPr>
      </p:pic>
    </p:spTree>
    <p:extLst>
      <p:ext uri="{BB962C8B-B14F-4D97-AF65-F5344CB8AC3E}">
        <p14:creationId xmlns:p14="http://schemas.microsoft.com/office/powerpoint/2010/main" val="2107354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E92D44-C492-4519-98DB-180FC0B15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Domains</a:t>
            </a:r>
            <a:r>
              <a:rPr lang="nl-NL"/>
              <a:t> &amp; </a:t>
            </a:r>
            <a:r>
              <a:rPr lang="nl-NL" err="1"/>
              <a:t>Categories</a:t>
            </a:r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BC7530F-F98C-4D9D-9168-2AE8A9E2CC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637706"/>
            <a:ext cx="8424000" cy="1964650"/>
          </a:xfrm>
        </p:spPr>
        <p:txBody>
          <a:bodyPr/>
          <a:lstStyle/>
          <a:p>
            <a:r>
              <a:rPr lang="nl-NL" altLang="nl-NL" err="1"/>
              <a:t>Tactual</a:t>
            </a:r>
            <a:r>
              <a:rPr lang="nl-NL" altLang="nl-NL"/>
              <a:t> </a:t>
            </a:r>
            <a:r>
              <a:rPr lang="nl-NL" altLang="nl-NL" err="1"/>
              <a:t>sensory</a:t>
            </a:r>
            <a:r>
              <a:rPr lang="nl-NL" altLang="nl-NL"/>
              <a:t> </a:t>
            </a:r>
            <a:r>
              <a:rPr lang="nl-NL" altLang="nl-NL" err="1"/>
              <a:t>functioning</a:t>
            </a:r>
            <a:r>
              <a:rPr lang="nl-NL" altLang="nl-NL"/>
              <a:t> </a:t>
            </a:r>
          </a:p>
          <a:p>
            <a:endParaRPr lang="nl-NL" altLang="nl-NL"/>
          </a:p>
          <a:p>
            <a:r>
              <a:rPr lang="nl-NL" altLang="nl-NL" err="1"/>
              <a:t>Tactual</a:t>
            </a:r>
            <a:r>
              <a:rPr lang="nl-NL" altLang="nl-NL"/>
              <a:t> motor </a:t>
            </a:r>
            <a:r>
              <a:rPr lang="nl-NL" altLang="nl-NL" err="1"/>
              <a:t>functioning</a:t>
            </a:r>
            <a:r>
              <a:rPr lang="nl-NL" altLang="nl-NL"/>
              <a:t> </a:t>
            </a:r>
            <a:endParaRPr lang="nl-NL" altLang="nl-NL">
              <a:ea typeface="Verdana"/>
            </a:endParaRPr>
          </a:p>
          <a:p>
            <a:endParaRPr lang="nl-NL" altLang="nl-NL"/>
          </a:p>
          <a:p>
            <a:r>
              <a:rPr lang="nl-NL" altLang="nl-NL" err="1"/>
              <a:t>Tactual</a:t>
            </a:r>
            <a:r>
              <a:rPr lang="nl-NL" altLang="nl-NL"/>
              <a:t> </a:t>
            </a:r>
            <a:r>
              <a:rPr lang="nl-NL" altLang="nl-NL" err="1"/>
              <a:t>perceptual</a:t>
            </a:r>
            <a:r>
              <a:rPr lang="nl-NL" altLang="nl-NL"/>
              <a:t> </a:t>
            </a:r>
            <a:r>
              <a:rPr lang="nl-NL" altLang="nl-NL" err="1"/>
              <a:t>functioning</a:t>
            </a:r>
            <a:r>
              <a:rPr lang="nl-NL" altLang="nl-NL"/>
              <a:t> </a:t>
            </a:r>
            <a:endParaRPr lang="nl-NL" altLang="nl-NL">
              <a:ea typeface="Verdana"/>
            </a:endParaRPr>
          </a:p>
          <a:p>
            <a:endParaRPr lang="nl-NL" altLang="nl-NL"/>
          </a:p>
          <a:p>
            <a:endParaRPr lang="nl-NL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63" y="2099727"/>
            <a:ext cx="2483620" cy="304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33324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ardontwerp">
  <a:themeElements>
    <a:clrScheme name="Aangepast 2">
      <a:dk1>
        <a:srgbClr val="FFFFFF"/>
      </a:dk1>
      <a:lt1>
        <a:srgbClr val="FFFFFF"/>
      </a:lt1>
      <a:dk2>
        <a:srgbClr val="0A1758"/>
      </a:dk2>
      <a:lt2>
        <a:srgbClr val="DADADA"/>
      </a:lt2>
      <a:accent1>
        <a:srgbClr val="475182"/>
      </a:accent1>
      <a:accent2>
        <a:srgbClr val="848BAB"/>
      </a:accent2>
      <a:accent3>
        <a:srgbClr val="C2C5D5"/>
      </a:accent3>
      <a:accent4>
        <a:srgbClr val="F1E800"/>
      </a:accent4>
      <a:accent5>
        <a:srgbClr val="B1B3C1"/>
      </a:accent5>
      <a:accent6>
        <a:srgbClr val="FFFFFF"/>
      </a:accent6>
      <a:hlink>
        <a:srgbClr val="777D9B"/>
      </a:hlink>
      <a:folHlink>
        <a:srgbClr val="F8F380"/>
      </a:folHlink>
    </a:clrScheme>
    <a:fontScheme name="Standaardontwerp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258763" marR="0" indent="-258763" algn="l" defTabSz="914400" rtl="0" eaLnBrk="1" fontAlgn="base" latinLnBrk="0" hangingPunct="1">
          <a:lnSpc>
            <a:spcPts val="3275"/>
          </a:lnSpc>
          <a:spcBef>
            <a:spcPct val="0"/>
          </a:spcBef>
          <a:spcAft>
            <a:spcPct val="0"/>
          </a:spcAft>
          <a:buClrTx/>
          <a:buSzTx/>
          <a:buFont typeface="Wingdings" pitchFamily="2" charset="2"/>
          <a:buChar char="§"/>
          <a:tabLst/>
          <a:defRPr kumimoji="0" lang="nl-NL" altLang="en-US" sz="2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258763" marR="0" indent="-258763" algn="l" defTabSz="914400" rtl="0" eaLnBrk="1" fontAlgn="base" latinLnBrk="0" hangingPunct="1">
          <a:lnSpc>
            <a:spcPts val="3275"/>
          </a:lnSpc>
          <a:spcBef>
            <a:spcPct val="0"/>
          </a:spcBef>
          <a:spcAft>
            <a:spcPct val="0"/>
          </a:spcAft>
          <a:buClrTx/>
          <a:buSzTx/>
          <a:buFont typeface="Wingdings" pitchFamily="2" charset="2"/>
          <a:buChar char="§"/>
          <a:tabLst/>
          <a:defRPr kumimoji="0" lang="nl-NL" altLang="en-US" sz="2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3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14">
        <a:dk1>
          <a:srgbClr val="FFFFFF"/>
        </a:dk1>
        <a:lt1>
          <a:srgbClr val="FFFFFF"/>
        </a:lt1>
        <a:dk2>
          <a:srgbClr val="0A1758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15">
        <a:dk1>
          <a:srgbClr val="FFFFFF"/>
        </a:dk1>
        <a:lt1>
          <a:srgbClr val="FFFFFF"/>
        </a:lt1>
        <a:dk2>
          <a:srgbClr val="0A1758"/>
        </a:dk2>
        <a:lt2>
          <a:srgbClr val="808080"/>
        </a:lt2>
        <a:accent1>
          <a:srgbClr val="475182"/>
        </a:accent1>
        <a:accent2>
          <a:srgbClr val="848BAB"/>
        </a:accent2>
        <a:accent3>
          <a:srgbClr val="FFFFFF"/>
        </a:accent3>
        <a:accent4>
          <a:srgbClr val="DADADA"/>
        </a:accent4>
        <a:accent5>
          <a:srgbClr val="B1B3C1"/>
        </a:accent5>
        <a:accent6>
          <a:srgbClr val="777D9B"/>
        </a:accent6>
        <a:hlink>
          <a:srgbClr val="C2C5D5"/>
        </a:hlink>
        <a:folHlink>
          <a:srgbClr val="F8F3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16">
        <a:dk1>
          <a:srgbClr val="FFFFFF"/>
        </a:dk1>
        <a:lt1>
          <a:srgbClr val="FFFFFF"/>
        </a:lt1>
        <a:dk2>
          <a:srgbClr val="06226A"/>
        </a:dk2>
        <a:lt2>
          <a:srgbClr val="808080"/>
        </a:lt2>
        <a:accent1>
          <a:srgbClr val="475182"/>
        </a:accent1>
        <a:accent2>
          <a:srgbClr val="848BAB"/>
        </a:accent2>
        <a:accent3>
          <a:srgbClr val="FFFFFF"/>
        </a:accent3>
        <a:accent4>
          <a:srgbClr val="DADADA"/>
        </a:accent4>
        <a:accent5>
          <a:srgbClr val="B1B3C1"/>
        </a:accent5>
        <a:accent6>
          <a:srgbClr val="777D9B"/>
        </a:accent6>
        <a:hlink>
          <a:srgbClr val="C2C5D5"/>
        </a:hlink>
        <a:folHlink>
          <a:srgbClr val="F8F3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isio template.potx" id="{2052DC69-7741-4B49-8832-73B632C1DFA3}" vid="{3511FBDC-EBA1-4338-ACD0-5C54022909F1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E3F7224C-F6B5-40C8-9A29-92C37C5AFAA9}" vid="{7F959220-4512-4F7A-AA73-B3B42B5EFFB4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32CD3EBCB0F44A8F16BBA40925E9D4" ma:contentTypeVersion="12" ma:contentTypeDescription="Een nieuw document maken." ma:contentTypeScope="" ma:versionID="ae58f4441dd0616d594d51f73163e617">
  <xsd:schema xmlns:xsd="http://www.w3.org/2001/XMLSchema" xmlns:xs="http://www.w3.org/2001/XMLSchema" xmlns:p="http://schemas.microsoft.com/office/2006/metadata/properties" xmlns:ns2="975752e6-ddcd-4198-ba93-debd1fe65d40" xmlns:ns3="45a9ed4f-5909-4233-b974-1ac2687b68db" targetNamespace="http://schemas.microsoft.com/office/2006/metadata/properties" ma:root="true" ma:fieldsID="192aa15078d5ee0f084759c771ef98aa" ns2:_="" ns3:_="">
    <xsd:import namespace="975752e6-ddcd-4198-ba93-debd1fe65d40"/>
    <xsd:import namespace="45a9ed4f-5909-4233-b974-1ac2687b68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5752e6-ddcd-4198-ba93-debd1fe65d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9ed4f-5909-4233-b974-1ac2687b68d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66E50A-DEF8-45F1-9D28-EA8F438A749F}">
  <ds:schemaRefs>
    <ds:schemaRef ds:uri="45a9ed4f-5909-4233-b974-1ac2687b68db"/>
    <ds:schemaRef ds:uri="975752e6-ddcd-4198-ba93-debd1fe65d4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D29C586-CF58-4ACD-8031-63ABAB9796F0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975752e6-ddcd-4198-ba93-debd1fe65d40"/>
    <ds:schemaRef ds:uri="45a9ed4f-5909-4233-b974-1ac2687b68db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4D7BA3D-6F66-4C4F-9528-839FE6032A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Visio Template</Template>
  <TotalTime>11</TotalTime>
  <Words>1357</Words>
  <Application>Microsoft Office PowerPoint</Application>
  <PresentationFormat>Aangepast</PresentationFormat>
  <Paragraphs>247</Paragraphs>
  <Slides>42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42</vt:i4>
      </vt:variant>
    </vt:vector>
  </HeadingPairs>
  <TitlesOfParts>
    <vt:vector size="50" baseType="lpstr">
      <vt:lpstr>Arial</vt:lpstr>
      <vt:lpstr>Calibri</vt:lpstr>
      <vt:lpstr>Calibri Light</vt:lpstr>
      <vt:lpstr>Segoe UI</vt:lpstr>
      <vt:lpstr>Verdana</vt:lpstr>
      <vt:lpstr>Wingdings</vt:lpstr>
      <vt:lpstr>Standaardontwerp</vt:lpstr>
      <vt:lpstr>Kantoorthema</vt:lpstr>
      <vt:lpstr>Tactile Reading 2021</vt:lpstr>
      <vt:lpstr>Introduction of presenters</vt:lpstr>
      <vt:lpstr>Design of presentation</vt:lpstr>
      <vt:lpstr>Tactual Profile MDVI</vt:lpstr>
      <vt:lpstr>Tactual Profile: starting point MDVI version </vt:lpstr>
      <vt:lpstr>Target group</vt:lpstr>
      <vt:lpstr>Differences between Tactual Profile and Tactual Profile MDVI</vt:lpstr>
      <vt:lpstr>Tactual Profile MDVI</vt:lpstr>
      <vt:lpstr>Domains &amp; Categories</vt:lpstr>
      <vt:lpstr>Tactual Sensory Functioning</vt:lpstr>
      <vt:lpstr>Tactual Motor Functioning </vt:lpstr>
      <vt:lpstr>Tactual Perceptual Functioning</vt:lpstr>
      <vt:lpstr>Survey with Influential Factors</vt:lpstr>
      <vt:lpstr>Short filmfragment Tactual Profile MDVI</vt:lpstr>
      <vt:lpstr>Feel Free MDVI</vt:lpstr>
      <vt:lpstr>Categories</vt:lpstr>
      <vt:lpstr>Category: Touching and understanding</vt:lpstr>
      <vt:lpstr>Category Touching and perceiving</vt:lpstr>
      <vt:lpstr>www.tactualprofile.org </vt:lpstr>
      <vt:lpstr>Learning path Transition 3D-2D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Koninklijke Visio, Windows 10 2004 - Workspace ONE build v200729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Ans Withagen</dc:creator>
  <cp:lastModifiedBy>Maureen van Zuuk-Hendriks</cp:lastModifiedBy>
  <cp:revision>145</cp:revision>
  <dcterms:created xsi:type="dcterms:W3CDTF">2021-01-12T09:16:36Z</dcterms:created>
  <dcterms:modified xsi:type="dcterms:W3CDTF">2021-04-28T11:52:12Z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_Template">
    <vt:lpwstr>Visio Template</vt:lpwstr>
  </property>
  <property fmtid="{D5CDD505-2E9C-101B-9397-08002B2CF9AE}" pid="3" name="ContentTypeId">
    <vt:lpwstr>0x0101001B32CD3EBCB0F44A8F16BBA40925E9D4</vt:lpwstr>
  </property>
</Properties>
</file>