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93" r:id="rId5"/>
    <p:sldId id="303" r:id="rId6"/>
    <p:sldId id="306" r:id="rId7"/>
    <p:sldId id="307" r:id="rId8"/>
    <p:sldId id="311" r:id="rId9"/>
    <p:sldId id="308" r:id="rId10"/>
    <p:sldId id="305" r:id="rId11"/>
    <p:sldId id="313" r:id="rId12"/>
    <p:sldId id="315" r:id="rId13"/>
    <p:sldId id="316" r:id="rId14"/>
    <p:sldId id="322" r:id="rId15"/>
    <p:sldId id="321" r:id="rId16"/>
    <p:sldId id="323" r:id="rId17"/>
    <p:sldId id="327" r:id="rId18"/>
  </p:sldIdLst>
  <p:sldSz cx="9145588" cy="6859588"/>
  <p:notesSz cx="6858000" cy="9144000"/>
  <p:defaultTextStyle>
    <a:defPPr>
      <a:defRPr lang="nl-NL"/>
    </a:defPPr>
    <a:lvl1pPr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27">
          <p15:clr>
            <a:srgbClr val="A4A3A4"/>
          </p15:clr>
        </p15:guide>
        <p15:guide id="3" pos="46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A1758"/>
    <a:srgbClr val="F1E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8B907-1F02-495D-B441-7F9EE9D8171D}" v="18" dt="2021-01-17T14:11:16.915"/>
    <p1510:client id="{AA202BF4-E3D6-4236-A707-F182A465DCFC}" v="143" dt="2021-01-17T15:02:02.962"/>
    <p1510:client id="{BF801A7C-D20E-48D9-81AE-9E2305DFB044}" v="1" dt="2021-01-18T16:54:08.828"/>
    <p1510:client id="{E2C9A59A-CD4D-4564-82E7-E19F3A6963D7}" v="4" dt="2021-01-18T16:50:21.703"/>
    <p1510:client id="{E8C01E15-8904-4B33-8E28-4B8A5DEE12F6}" v="2" dt="2021-01-17T15:03:48.924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467" autoAdjust="0"/>
  </p:normalViewPr>
  <p:slideViewPr>
    <p:cSldViewPr showGuides="1">
      <p:cViewPr varScale="1">
        <p:scale>
          <a:sx n="43" d="100"/>
          <a:sy n="43" d="100"/>
        </p:scale>
        <p:origin x="1164" y="40"/>
      </p:cViewPr>
      <p:guideLst>
        <p:guide orient="horz" pos="2161"/>
        <p:guide pos="227"/>
        <p:guide pos="46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2736" y="89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ke Blok" userId="S::blan02@visio.org::1887580c-0c99-4368-b151-aa45eb32e7a0" providerId="AD" clId="Web-{9AB8B907-1F02-495D-B441-7F9EE9D8171D}"/>
    <pc:docChg chg="modSld">
      <pc:chgData name="Anneke Blok" userId="S::blan02@visio.org::1887580c-0c99-4368-b151-aa45eb32e7a0" providerId="AD" clId="Web-{9AB8B907-1F02-495D-B441-7F9EE9D8171D}" dt="2021-01-17T14:11:16.915" v="15" actId="14100"/>
      <pc:docMkLst>
        <pc:docMk/>
      </pc:docMkLst>
      <pc:sldChg chg="addSp delSp modSp">
        <pc:chgData name="Anneke Blok" userId="S::blan02@visio.org::1887580c-0c99-4368-b151-aa45eb32e7a0" providerId="AD" clId="Web-{9AB8B907-1F02-495D-B441-7F9EE9D8171D}" dt="2021-01-17T14:11:16.915" v="15" actId="14100"/>
        <pc:sldMkLst>
          <pc:docMk/>
          <pc:sldMk cId="1834493772" sldId="293"/>
        </pc:sldMkLst>
        <pc:picChg chg="add mod">
          <ac:chgData name="Anneke Blok" userId="S::blan02@visio.org::1887580c-0c99-4368-b151-aa45eb32e7a0" providerId="AD" clId="Web-{9AB8B907-1F02-495D-B441-7F9EE9D8171D}" dt="2021-01-17T14:06:00.361" v="8" actId="14100"/>
          <ac:picMkLst>
            <pc:docMk/>
            <pc:sldMk cId="1834493772" sldId="293"/>
            <ac:picMk id="2" creationId="{B126B82A-5ED5-4DF3-93A3-47DFF18B1E87}"/>
          </ac:picMkLst>
        </pc:picChg>
        <pc:picChg chg="del">
          <ac:chgData name="Anneke Blok" userId="S::blan02@visio.org::1887580c-0c99-4368-b151-aa45eb32e7a0" providerId="AD" clId="Web-{9AB8B907-1F02-495D-B441-7F9EE9D8171D}" dt="2021-01-17T14:05:06.547" v="0"/>
          <ac:picMkLst>
            <pc:docMk/>
            <pc:sldMk cId="1834493772" sldId="293"/>
            <ac:picMk id="5" creationId="{00000000-0000-0000-0000-000000000000}"/>
          </ac:picMkLst>
        </pc:picChg>
        <pc:picChg chg="add mod">
          <ac:chgData name="Anneke Blok" userId="S::blan02@visio.org::1887580c-0c99-4368-b151-aa45eb32e7a0" providerId="AD" clId="Web-{9AB8B907-1F02-495D-B441-7F9EE9D8171D}" dt="2021-01-17T14:11:16.915" v="15" actId="14100"/>
          <ac:picMkLst>
            <pc:docMk/>
            <pc:sldMk cId="1834493772" sldId="293"/>
            <ac:picMk id="6" creationId="{69A4148D-7282-4F8A-866B-19339007E6C1}"/>
          </ac:picMkLst>
        </pc:picChg>
        <pc:picChg chg="del">
          <ac:chgData name="Anneke Blok" userId="S::blan02@visio.org::1887580c-0c99-4368-b151-aa45eb32e7a0" providerId="AD" clId="Web-{9AB8B907-1F02-495D-B441-7F9EE9D8171D}" dt="2021-01-17T14:10:39.273" v="9"/>
          <ac:picMkLst>
            <pc:docMk/>
            <pc:sldMk cId="1834493772" sldId="293"/>
            <ac:picMk id="7" creationId="{00000000-0000-0000-0000-000000000000}"/>
          </ac:picMkLst>
        </pc:picChg>
      </pc:sldChg>
    </pc:docChg>
  </pc:docChgLst>
  <pc:docChgLst>
    <pc:chgData name="Anneke Blok" userId="S::blan02@visio.org::1887580c-0c99-4368-b151-aa45eb32e7a0" providerId="AD" clId="Web-{E8C01E15-8904-4B33-8E28-4B8A5DEE12F6}"/>
    <pc:docChg chg="modSld">
      <pc:chgData name="Anneke Blok" userId="S::blan02@visio.org::1887580c-0c99-4368-b151-aa45eb32e7a0" providerId="AD" clId="Web-{E8C01E15-8904-4B33-8E28-4B8A5DEE12F6}" dt="2021-01-17T15:03:48.924" v="1" actId="20577"/>
      <pc:docMkLst>
        <pc:docMk/>
      </pc:docMkLst>
      <pc:sldChg chg="modSp">
        <pc:chgData name="Anneke Blok" userId="S::blan02@visio.org::1887580c-0c99-4368-b151-aa45eb32e7a0" providerId="AD" clId="Web-{E8C01E15-8904-4B33-8E28-4B8A5DEE12F6}" dt="2021-01-17T15:03:48.924" v="1" actId="20577"/>
        <pc:sldMkLst>
          <pc:docMk/>
          <pc:sldMk cId="849223419" sldId="303"/>
        </pc:sldMkLst>
        <pc:spChg chg="mod">
          <ac:chgData name="Anneke Blok" userId="S::blan02@visio.org::1887580c-0c99-4368-b151-aa45eb32e7a0" providerId="AD" clId="Web-{E8C01E15-8904-4B33-8E28-4B8A5DEE12F6}" dt="2021-01-17T15:03:48.924" v="1" actId="20577"/>
          <ac:spMkLst>
            <pc:docMk/>
            <pc:sldMk cId="849223419" sldId="303"/>
            <ac:spMk id="3" creationId="{00000000-0000-0000-0000-000000000000}"/>
          </ac:spMkLst>
        </pc:spChg>
      </pc:sldChg>
    </pc:docChg>
  </pc:docChgLst>
  <pc:docChgLst>
    <pc:chgData name="Anneke Blok" userId="S::blan02@visio.org::1887580c-0c99-4368-b151-aa45eb32e7a0" providerId="AD" clId="Web-{BF801A7C-D20E-48D9-81AE-9E2305DFB044}"/>
    <pc:docChg chg="modSld">
      <pc:chgData name="Anneke Blok" userId="S::blan02@visio.org::1887580c-0c99-4368-b151-aa45eb32e7a0" providerId="AD" clId="Web-{BF801A7C-D20E-48D9-81AE-9E2305DFB044}" dt="2021-01-18T16:54:08.828" v="0" actId="20577"/>
      <pc:docMkLst>
        <pc:docMk/>
      </pc:docMkLst>
      <pc:sldChg chg="modSp">
        <pc:chgData name="Anneke Blok" userId="S::blan02@visio.org::1887580c-0c99-4368-b151-aa45eb32e7a0" providerId="AD" clId="Web-{BF801A7C-D20E-48D9-81AE-9E2305DFB044}" dt="2021-01-18T16:54:08.828" v="0" actId="20577"/>
        <pc:sldMkLst>
          <pc:docMk/>
          <pc:sldMk cId="2478363586" sldId="306"/>
        </pc:sldMkLst>
        <pc:spChg chg="mod">
          <ac:chgData name="Anneke Blok" userId="S::blan02@visio.org::1887580c-0c99-4368-b151-aa45eb32e7a0" providerId="AD" clId="Web-{BF801A7C-D20E-48D9-81AE-9E2305DFB044}" dt="2021-01-18T16:54:08.828" v="0" actId="20577"/>
          <ac:spMkLst>
            <pc:docMk/>
            <pc:sldMk cId="2478363586" sldId="306"/>
            <ac:spMk id="5" creationId="{00000000-0000-0000-0000-000000000000}"/>
          </ac:spMkLst>
        </pc:spChg>
      </pc:sldChg>
    </pc:docChg>
  </pc:docChgLst>
  <pc:docChgLst>
    <pc:chgData name="Anneke Blok" userId="S::blan02@visio.org::1887580c-0c99-4368-b151-aa45eb32e7a0" providerId="AD" clId="Web-{AA202BF4-E3D6-4236-A707-F182A465DCFC}"/>
    <pc:docChg chg="delSld modSld">
      <pc:chgData name="Anneke Blok" userId="S::blan02@visio.org::1887580c-0c99-4368-b151-aa45eb32e7a0" providerId="AD" clId="Web-{AA202BF4-E3D6-4236-A707-F182A465DCFC}" dt="2021-01-17T15:02:02.962" v="141" actId="20577"/>
      <pc:docMkLst>
        <pc:docMk/>
      </pc:docMkLst>
      <pc:sldChg chg="modSp">
        <pc:chgData name="Anneke Blok" userId="S::blan02@visio.org::1887580c-0c99-4368-b151-aa45eb32e7a0" providerId="AD" clId="Web-{AA202BF4-E3D6-4236-A707-F182A465DCFC}" dt="2021-01-17T14:55:41.625" v="0" actId="14100"/>
        <pc:sldMkLst>
          <pc:docMk/>
          <pc:sldMk cId="1834493772" sldId="293"/>
        </pc:sldMkLst>
        <pc:picChg chg="mod">
          <ac:chgData name="Anneke Blok" userId="S::blan02@visio.org::1887580c-0c99-4368-b151-aa45eb32e7a0" providerId="AD" clId="Web-{AA202BF4-E3D6-4236-A707-F182A465DCFC}" dt="2021-01-17T14:55:41.625" v="0" actId="14100"/>
          <ac:picMkLst>
            <pc:docMk/>
            <pc:sldMk cId="1834493772" sldId="293"/>
            <ac:picMk id="6" creationId="{69A4148D-7282-4F8A-866B-19339007E6C1}"/>
          </ac:picMkLst>
        </pc:picChg>
      </pc:sldChg>
      <pc:sldChg chg="modSp">
        <pc:chgData name="Anneke Blok" userId="S::blan02@visio.org::1887580c-0c99-4368-b151-aa45eb32e7a0" providerId="AD" clId="Web-{AA202BF4-E3D6-4236-A707-F182A465DCFC}" dt="2021-01-17T14:56:55.361" v="7" actId="14100"/>
        <pc:sldMkLst>
          <pc:docMk/>
          <pc:sldMk cId="3510981179" sldId="322"/>
        </pc:sldMkLst>
        <pc:picChg chg="mod">
          <ac:chgData name="Anneke Blok" userId="S::blan02@visio.org::1887580c-0c99-4368-b151-aa45eb32e7a0" providerId="AD" clId="Web-{AA202BF4-E3D6-4236-A707-F182A465DCFC}" dt="2021-01-17T14:56:55.361" v="7" actId="14100"/>
          <ac:picMkLst>
            <pc:docMk/>
            <pc:sldMk cId="3510981179" sldId="322"/>
            <ac:picMk id="4" creationId="{00000000-0000-0000-0000-000000000000}"/>
          </ac:picMkLst>
        </pc:picChg>
        <pc:picChg chg="mod">
          <ac:chgData name="Anneke Blok" userId="S::blan02@visio.org::1887580c-0c99-4368-b151-aa45eb32e7a0" providerId="AD" clId="Web-{AA202BF4-E3D6-4236-A707-F182A465DCFC}" dt="2021-01-17T14:56:28.954" v="2" actId="1076"/>
          <ac:picMkLst>
            <pc:docMk/>
            <pc:sldMk cId="3510981179" sldId="322"/>
            <ac:picMk id="5" creationId="{00000000-0000-0000-0000-000000000000}"/>
          </ac:picMkLst>
        </pc:picChg>
      </pc:sldChg>
      <pc:sldChg chg="modSp">
        <pc:chgData name="Anneke Blok" userId="S::blan02@visio.org::1887580c-0c99-4368-b151-aa45eb32e7a0" providerId="AD" clId="Web-{AA202BF4-E3D6-4236-A707-F182A465DCFC}" dt="2021-01-17T15:02:02.962" v="141" actId="20577"/>
        <pc:sldMkLst>
          <pc:docMk/>
          <pc:sldMk cId="3745297483" sldId="323"/>
        </pc:sldMkLst>
        <pc:spChg chg="mod">
          <ac:chgData name="Anneke Blok" userId="S::blan02@visio.org::1887580c-0c99-4368-b151-aa45eb32e7a0" providerId="AD" clId="Web-{AA202BF4-E3D6-4236-A707-F182A465DCFC}" dt="2021-01-17T15:02:02.962" v="141" actId="20577"/>
          <ac:spMkLst>
            <pc:docMk/>
            <pc:sldMk cId="3745297483" sldId="323"/>
            <ac:spMk id="3" creationId="{00000000-0000-0000-0000-000000000000}"/>
          </ac:spMkLst>
        </pc:spChg>
      </pc:sldChg>
      <pc:sldChg chg="del">
        <pc:chgData name="Anneke Blok" userId="S::blan02@visio.org::1887580c-0c99-4368-b151-aa45eb32e7a0" providerId="AD" clId="Web-{AA202BF4-E3D6-4236-A707-F182A465DCFC}" dt="2021-01-17T14:59:00.020" v="50"/>
        <pc:sldMkLst>
          <pc:docMk/>
          <pc:sldMk cId="716151763" sldId="325"/>
        </pc:sldMkLst>
      </pc:sldChg>
    </pc:docChg>
  </pc:docChgLst>
  <pc:docChgLst>
    <pc:chgData name="Anneke Blok" userId="S::blan02@visio.org::1887580c-0c99-4368-b151-aa45eb32e7a0" providerId="AD" clId="Web-{E2C9A59A-CD4D-4564-82E7-E19F3A6963D7}"/>
    <pc:docChg chg="modSld">
      <pc:chgData name="Anneke Blok" userId="S::blan02@visio.org::1887580c-0c99-4368-b151-aa45eb32e7a0" providerId="AD" clId="Web-{E2C9A59A-CD4D-4564-82E7-E19F3A6963D7}" dt="2021-01-18T16:50:21.703" v="2" actId="20577"/>
      <pc:docMkLst>
        <pc:docMk/>
      </pc:docMkLst>
      <pc:sldChg chg="addSp delSp modSp">
        <pc:chgData name="Anneke Blok" userId="S::blan02@visio.org::1887580c-0c99-4368-b151-aa45eb32e7a0" providerId="AD" clId="Web-{E2C9A59A-CD4D-4564-82E7-E19F3A6963D7}" dt="2021-01-18T16:50:21.703" v="2" actId="20577"/>
        <pc:sldMkLst>
          <pc:docMk/>
          <pc:sldMk cId="2224935917" sldId="307"/>
        </pc:sldMkLst>
        <pc:spChg chg="add del mod">
          <ac:chgData name="Anneke Blok" userId="S::blan02@visio.org::1887580c-0c99-4368-b151-aa45eb32e7a0" providerId="AD" clId="Web-{E2C9A59A-CD4D-4564-82E7-E19F3A6963D7}" dt="2021-01-18T16:50:21.703" v="2" actId="20577"/>
          <ac:spMkLst>
            <pc:docMk/>
            <pc:sldMk cId="2224935917" sldId="307"/>
            <ac:spMk id="2" creationId="{00000000-0000-0000-0000-000000000000}"/>
          </ac:spMkLst>
        </pc:spChg>
        <pc:spChg chg="add del mod">
          <ac:chgData name="Anneke Blok" userId="S::blan02@visio.org::1887580c-0c99-4368-b151-aa45eb32e7a0" providerId="AD" clId="Web-{E2C9A59A-CD4D-4564-82E7-E19F3A6963D7}" dt="2021-01-18T16:50:13.812" v="1"/>
          <ac:spMkLst>
            <pc:docMk/>
            <pc:sldMk cId="2224935917" sldId="307"/>
            <ac:spMk id="5" creationId="{A17C66E5-13D2-4F2C-AEBA-0B59419F6E2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8" name="Picture 14" descr="visio_logo_RGB_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3975"/>
            <a:ext cx="1655762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824000" y="115200"/>
            <a:ext cx="2037600" cy="396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pPr>
              <a:lnSpc>
                <a:spcPct val="100000"/>
              </a:lnSpc>
              <a:buNone/>
            </a:pPr>
            <a:endParaRPr lang="nl-NL" sz="800" b="1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"/>
          </p:nvPr>
        </p:nvSpPr>
        <p:spPr>
          <a:xfrm>
            <a:off x="4824000" y="468000"/>
            <a:ext cx="20376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pPr>
              <a:lnSpc>
                <a:spcPct val="100000"/>
              </a:lnSpc>
              <a:buNone/>
            </a:pPr>
            <a:endParaRPr lang="nl-NL" sz="80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"/>
          </p:nvPr>
        </p:nvSpPr>
        <p:spPr>
          <a:xfrm>
            <a:off x="4824000" y="8668800"/>
            <a:ext cx="1800000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pPr algn="l">
              <a:lnSpc>
                <a:spcPct val="100000"/>
              </a:lnSpc>
              <a:buNone/>
            </a:pPr>
            <a:r>
              <a:rPr lang="nl-NL" sz="800" b="1" dirty="0"/>
              <a:t>Datum</a:t>
            </a:r>
            <a:r>
              <a:rPr lang="nl-NL" sz="800" dirty="0"/>
              <a:t> </a:t>
            </a:r>
            <a:fld id="{3401724F-B82F-4195-9132-B2E0E1CFCD57}" type="datetimeFigureOut">
              <a:rPr lang="nl-NL" sz="800" smtClean="0"/>
              <a:pPr algn="l">
                <a:lnSpc>
                  <a:spcPct val="100000"/>
                </a:lnSpc>
                <a:buNone/>
              </a:pPr>
              <a:t>18-1-2021</a:t>
            </a:fld>
            <a:endParaRPr lang="nl-NL" sz="8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824000" y="8409600"/>
            <a:ext cx="180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>
              <a:lnSpc>
                <a:spcPct val="100000"/>
              </a:lnSpc>
              <a:buNone/>
            </a:pPr>
            <a:r>
              <a:rPr lang="nl-NL" sz="800" b="1" dirty="0"/>
              <a:t>Pagina</a:t>
            </a:r>
            <a:r>
              <a:rPr lang="nl-NL" sz="800" dirty="0"/>
              <a:t> </a:t>
            </a:r>
            <a:fld id="{C265311B-2816-4EB5-9C7B-6FFCB421AFCC}" type="slidenum">
              <a:rPr lang="nl-NL" sz="800" smtClean="0"/>
              <a:pPr algn="l">
                <a:lnSpc>
                  <a:spcPct val="100000"/>
                </a:lnSpc>
                <a:buNone/>
              </a:pPr>
              <a:t>‹nr.›</a:t>
            </a:fld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510229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824000" y="241393"/>
            <a:ext cx="2036762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400"/>
              </a:lnSpc>
              <a:buFontTx/>
              <a:buNone/>
              <a:defRPr sz="800" b="1"/>
            </a:lvl1pPr>
          </a:lstStyle>
          <a:p>
            <a:r>
              <a:rPr lang="nl-NL" altLang="en-US"/>
              <a:t>&lt;Typ titel via Beeld, Koptekst en voettekst, Koptekst&gt;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824000" y="8880388"/>
            <a:ext cx="18002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 b="1"/>
            </a:lvl1pPr>
          </a:lstStyle>
          <a:p>
            <a:r>
              <a:rPr lang="nl-NL" altLang="en-US" dirty="0"/>
              <a:t>Datum  </a:t>
            </a:r>
            <a:fld id="{029D13DD-0625-4138-A5BA-F7A72B7D14BA}" type="datetime1">
              <a:rPr lang="nl-NL" altLang="en-US" b="0"/>
              <a:pPr/>
              <a:t>18-1-2021</a:t>
            </a:fld>
            <a:endParaRPr lang="nl-NL" altLang="en-US" b="0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2675" y="1444625"/>
            <a:ext cx="4308475" cy="322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79500" y="5000625"/>
            <a:ext cx="5470525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opmaakprofielen van de modeltekst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24000" y="593818"/>
            <a:ext cx="20320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400"/>
              </a:lnSpc>
              <a:buFontTx/>
              <a:buNone/>
              <a:defRPr sz="800"/>
            </a:lvl1pPr>
          </a:lstStyle>
          <a:p>
            <a:r>
              <a:rPr lang="nl-NL" altLang="en-US"/>
              <a:t>&lt;Typ subtitel via Beeld, Koptekst en voettekst, Voettekst&gt;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824000" y="8623213"/>
            <a:ext cx="18002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 b="1"/>
            </a:lvl1pPr>
          </a:lstStyle>
          <a:p>
            <a:r>
              <a:rPr lang="nl-NL" altLang="en-US"/>
              <a:t>Pagina </a:t>
            </a:r>
            <a:r>
              <a:rPr lang="nl-NL" altLang="en-US" b="0"/>
              <a:t> </a:t>
            </a:r>
            <a:fld id="{5A3E2A90-FE05-4E6A-BF08-C9669C951B85}" type="slidenum">
              <a:rPr lang="nl-NL" altLang="en-US" b="0"/>
              <a:pPr/>
              <a:t>‹nr.›</a:t>
            </a:fld>
            <a:endParaRPr lang="nl-NL" altLang="en-US" b="0"/>
          </a:p>
        </p:txBody>
      </p:sp>
      <p:pic>
        <p:nvPicPr>
          <p:cNvPr id="26633" name="Picture 9" descr="visio_logo_RGB_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411163"/>
            <a:ext cx="1655762" cy="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2900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lnSpc>
        <a:spcPts val="1400"/>
      </a:lnSpc>
      <a:spcBef>
        <a:spcPct val="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265113" indent="87313" algn="l" rtl="0" fontAlgn="base">
      <a:lnSpc>
        <a:spcPts val="1400"/>
      </a:lnSpc>
      <a:spcBef>
        <a:spcPct val="0"/>
      </a:spcBef>
      <a:spcAft>
        <a:spcPct val="0"/>
      </a:spcAft>
      <a:buFont typeface="Wingdings" pitchFamily="2" charset="2"/>
      <a:buChar char="§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542925" indent="95250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819150" indent="85725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085850" indent="85725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me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0000" y="525783"/>
            <a:ext cx="5471603" cy="8043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78AB9DD-ABB3-4616-AA5A-B2BDB44E6C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12480"/>
            <a:ext cx="9145588" cy="4747108"/>
          </a:xfrm>
          <a:custGeom>
            <a:avLst/>
            <a:gdLst>
              <a:gd name="connsiteX0" fmla="*/ 0 w 9145588"/>
              <a:gd name="connsiteY0" fmla="*/ 0 h 4747108"/>
              <a:gd name="connsiteX1" fmla="*/ 6095175 w 9145588"/>
              <a:gd name="connsiteY1" fmla="*/ 0 h 4747108"/>
              <a:gd name="connsiteX2" fmla="*/ 7441575 w 9145588"/>
              <a:gd name="connsiteY2" fmla="*/ 277200 h 4747108"/>
              <a:gd name="connsiteX3" fmla="*/ 8787975 w 9145588"/>
              <a:gd name="connsiteY3" fmla="*/ 0 h 4747108"/>
              <a:gd name="connsiteX4" fmla="*/ 9145588 w 9145588"/>
              <a:gd name="connsiteY4" fmla="*/ 0 h 4747108"/>
              <a:gd name="connsiteX5" fmla="*/ 9145588 w 9145588"/>
              <a:gd name="connsiteY5" fmla="*/ 4747108 h 4747108"/>
              <a:gd name="connsiteX6" fmla="*/ 0 w 9145588"/>
              <a:gd name="connsiteY6" fmla="*/ 4747108 h 474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5588" h="4747108">
                <a:moveTo>
                  <a:pt x="0" y="0"/>
                </a:moveTo>
                <a:lnTo>
                  <a:pt x="6095175" y="0"/>
                </a:lnTo>
                <a:lnTo>
                  <a:pt x="7441575" y="277200"/>
                </a:lnTo>
                <a:lnTo>
                  <a:pt x="8787975" y="0"/>
                </a:lnTo>
                <a:lnTo>
                  <a:pt x="9145588" y="0"/>
                </a:lnTo>
                <a:lnTo>
                  <a:pt x="9145588" y="4747108"/>
                </a:lnTo>
                <a:lnTo>
                  <a:pt x="0" y="474710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1"/>
          </p:nvPr>
        </p:nvSpPr>
        <p:spPr>
          <a:xfrm>
            <a:off x="359999" y="1275070"/>
            <a:ext cx="5471603" cy="475200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Datum of naam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8339FC3-2FF8-44E0-95CB-7A52FA59A2FB}"/>
              </a:ext>
            </a:extLst>
          </p:cNvPr>
          <p:cNvGrpSpPr/>
          <p:nvPr userDrawn="1"/>
        </p:nvGrpSpPr>
        <p:grpSpPr>
          <a:xfrm>
            <a:off x="-1588" y="-1"/>
            <a:ext cx="9149188" cy="2398782"/>
            <a:chOff x="-1588" y="-1"/>
            <a:chExt cx="9149188" cy="2398782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B5A16192-1FB8-471A-9D94-96A03279767E}"/>
                </a:ext>
              </a:extLst>
            </p:cNvPr>
            <p:cNvSpPr/>
            <p:nvPr userDrawn="1"/>
          </p:nvSpPr>
          <p:spPr bwMode="auto">
            <a:xfrm>
              <a:off x="-1588" y="1992412"/>
              <a:ext cx="9144000" cy="11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59B5A7A-2C53-4777-BBF5-2BA9CB6C66DD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7600" cy="1991144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2079585B-05E9-4D2F-8608-6A5B6B9E6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347" y="0"/>
              <a:ext cx="2685293" cy="2398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94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5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zonder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0EF6EB89-3146-42E4-8057-B07DC021EF8E}"/>
              </a:ext>
            </a:extLst>
          </p:cNvPr>
          <p:cNvGrpSpPr/>
          <p:nvPr userDrawn="1"/>
        </p:nvGrpSpPr>
        <p:grpSpPr>
          <a:xfrm>
            <a:off x="-1588" y="-1"/>
            <a:ext cx="9149188" cy="2398782"/>
            <a:chOff x="-1588" y="-1"/>
            <a:chExt cx="9149188" cy="2398782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8E915E6-BF08-42FA-86A1-A46ACFD71D78}"/>
                </a:ext>
              </a:extLst>
            </p:cNvPr>
            <p:cNvSpPr/>
            <p:nvPr userDrawn="1"/>
          </p:nvSpPr>
          <p:spPr bwMode="auto">
            <a:xfrm>
              <a:off x="-1588" y="1992412"/>
              <a:ext cx="9144000" cy="11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7D0AE8B-BDEF-4B8B-AA83-C16F2BC4FB7C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7600" cy="1991144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Afbeelding 11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8C9BA4FC-E864-43E3-A40E-98A3EDF9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347" y="0"/>
              <a:ext cx="2685293" cy="2398781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 userDrawn="1">
            <p:ph type="title"/>
          </p:nvPr>
        </p:nvSpPr>
        <p:spPr>
          <a:xfrm>
            <a:off x="360000" y="525783"/>
            <a:ext cx="5471603" cy="8043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 userDrawn="1">
            <p:ph type="dt" sz="half" idx="11"/>
          </p:nvPr>
        </p:nvSpPr>
        <p:spPr>
          <a:xfrm>
            <a:off x="359999" y="1275070"/>
            <a:ext cx="5471603" cy="475200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Datum of naam</a:t>
            </a:r>
          </a:p>
        </p:txBody>
      </p:sp>
    </p:spTree>
    <p:extLst>
      <p:ext uri="{BB962C8B-B14F-4D97-AF65-F5344CB8AC3E}">
        <p14:creationId xmlns:p14="http://schemas.microsoft.com/office/powerpoint/2010/main" val="294200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4400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le dia">
    <p:bg>
      <p:bgPr>
        <a:solidFill>
          <a:srgbClr val="F1E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D3AE7-7B97-49CC-8269-7401F1A7AA85}"/>
              </a:ext>
            </a:extLst>
          </p:cNvPr>
          <p:cNvSpPr/>
          <p:nvPr userDrawn="1"/>
        </p:nvSpPr>
        <p:spPr bwMode="auto">
          <a:xfrm>
            <a:off x="1" y="0"/>
            <a:ext cx="9145588" cy="719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58763" marR="0" indent="-258763" algn="l" defTabSz="914400" rtl="0" eaLnBrk="1" fontAlgn="base" latinLnBrk="0" hangingPunct="1">
              <a:lnSpc>
                <a:spcPts val="32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nl-NL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CBEF5-0305-419E-936A-24FFE6601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9" y="0"/>
            <a:ext cx="1342800" cy="971623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B66AF86-7099-469D-B957-0234CC1AE1C2}"/>
              </a:ext>
            </a:extLst>
          </p:cNvPr>
          <p:cNvGrpSpPr/>
          <p:nvPr userDrawn="1"/>
        </p:nvGrpSpPr>
        <p:grpSpPr>
          <a:xfrm>
            <a:off x="0" y="-1"/>
            <a:ext cx="9144000" cy="981459"/>
            <a:chOff x="0" y="-1"/>
            <a:chExt cx="9144000" cy="98145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3261E1D-4617-44E1-9F61-C2F24C55020F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4000" cy="71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064758F5-B56E-4767-AF9E-1EB396DC7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733" y="0"/>
              <a:ext cx="1350267" cy="98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51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uwe dia">
    <p:bg>
      <p:bgPr>
        <a:solidFill>
          <a:srgbClr val="0A17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01B5C3E8-2105-4BB7-AD43-FEAC27D0AB1D}"/>
              </a:ext>
            </a:extLst>
          </p:cNvPr>
          <p:cNvGrpSpPr/>
          <p:nvPr userDrawn="1"/>
        </p:nvGrpSpPr>
        <p:grpSpPr>
          <a:xfrm>
            <a:off x="1" y="0"/>
            <a:ext cx="9145588" cy="981458"/>
            <a:chOff x="1" y="0"/>
            <a:chExt cx="9145588" cy="9814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38B989-099D-4112-9DEE-826E99996AE1}"/>
                </a:ext>
              </a:extLst>
            </p:cNvPr>
            <p:cNvSpPr/>
            <p:nvPr userDrawn="1"/>
          </p:nvSpPr>
          <p:spPr bwMode="auto">
            <a:xfrm>
              <a:off x="1" y="0"/>
              <a:ext cx="9145588" cy="71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2C09F-ECF1-44F3-ABAC-2790EBA85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485" y="0"/>
              <a:ext cx="1350267" cy="98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61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0000" y="3110588"/>
            <a:ext cx="8424000" cy="302381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360000" y="1969200"/>
            <a:ext cx="8424000" cy="1092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5753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60000" y="1774800"/>
            <a:ext cx="8424000" cy="437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042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B7033B-EE7E-4B90-A2AA-1E1CA6BF18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6788"/>
            <a:ext cx="9145588" cy="6022800"/>
          </a:xfrm>
          <a:custGeom>
            <a:avLst/>
            <a:gdLst>
              <a:gd name="connsiteX0" fmla="*/ 0 w 9145588"/>
              <a:gd name="connsiteY0" fmla="*/ 0 h 6033600"/>
              <a:gd name="connsiteX1" fmla="*/ 7435076 w 9145588"/>
              <a:gd name="connsiteY1" fmla="*/ 0 h 6033600"/>
              <a:gd name="connsiteX2" fmla="*/ 8113676 w 9145588"/>
              <a:gd name="connsiteY2" fmla="*/ 140461 h 6033600"/>
              <a:gd name="connsiteX3" fmla="*/ 8792276 w 9145588"/>
              <a:gd name="connsiteY3" fmla="*/ 0 h 6033600"/>
              <a:gd name="connsiteX4" fmla="*/ 9145588 w 9145588"/>
              <a:gd name="connsiteY4" fmla="*/ 0 h 6033600"/>
              <a:gd name="connsiteX5" fmla="*/ 9145588 w 9145588"/>
              <a:gd name="connsiteY5" fmla="*/ 6033600 h 6033600"/>
              <a:gd name="connsiteX6" fmla="*/ 0 w 9145588"/>
              <a:gd name="connsiteY6" fmla="*/ 6033600 h 60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5588" h="6033600">
                <a:moveTo>
                  <a:pt x="0" y="0"/>
                </a:moveTo>
                <a:lnTo>
                  <a:pt x="7435076" y="0"/>
                </a:lnTo>
                <a:lnTo>
                  <a:pt x="8113676" y="140461"/>
                </a:lnTo>
                <a:lnTo>
                  <a:pt x="8792276" y="0"/>
                </a:lnTo>
                <a:lnTo>
                  <a:pt x="9145588" y="0"/>
                </a:lnTo>
                <a:lnTo>
                  <a:pt x="9145588" y="6033600"/>
                </a:lnTo>
                <a:lnTo>
                  <a:pt x="0" y="60336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23564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kst en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61BB6F-0006-40E1-9C0A-B9F1AC6C09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4770" y="844725"/>
            <a:ext cx="4600818" cy="2906537"/>
          </a:xfrm>
          <a:custGeom>
            <a:avLst/>
            <a:gdLst>
              <a:gd name="connsiteX0" fmla="*/ 0 w 4600818"/>
              <a:gd name="connsiteY0" fmla="*/ 0 h 2906537"/>
              <a:gd name="connsiteX1" fmla="*/ 2906747 w 4600818"/>
              <a:gd name="connsiteY1" fmla="*/ 0 h 2906537"/>
              <a:gd name="connsiteX2" fmla="*/ 3566582 w 4600818"/>
              <a:gd name="connsiteY2" fmla="*/ 135848 h 2906537"/>
              <a:gd name="connsiteX3" fmla="*/ 4226417 w 4600818"/>
              <a:gd name="connsiteY3" fmla="*/ 0 h 2906537"/>
              <a:gd name="connsiteX4" fmla="*/ 4600818 w 4600818"/>
              <a:gd name="connsiteY4" fmla="*/ 0 h 2906537"/>
              <a:gd name="connsiteX5" fmla="*/ 4600818 w 4600818"/>
              <a:gd name="connsiteY5" fmla="*/ 2906537 h 2906537"/>
              <a:gd name="connsiteX6" fmla="*/ 0 w 4600818"/>
              <a:gd name="connsiteY6" fmla="*/ 2906537 h 290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818" h="2906537">
                <a:moveTo>
                  <a:pt x="0" y="0"/>
                </a:moveTo>
                <a:lnTo>
                  <a:pt x="2906747" y="0"/>
                </a:lnTo>
                <a:lnTo>
                  <a:pt x="3566582" y="135848"/>
                </a:lnTo>
                <a:lnTo>
                  <a:pt x="4226417" y="0"/>
                </a:lnTo>
                <a:lnTo>
                  <a:pt x="4600818" y="0"/>
                </a:lnTo>
                <a:lnTo>
                  <a:pt x="4600818" y="2906537"/>
                </a:lnTo>
                <a:lnTo>
                  <a:pt x="0" y="2906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4543200" y="3859118"/>
            <a:ext cx="4600818" cy="29052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37944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15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359999" y="1969200"/>
            <a:ext cx="3794400" cy="479511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5615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9999" y="1368207"/>
            <a:ext cx="8424000" cy="55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970289"/>
            <a:ext cx="8424000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/>
              <a:t>Klik om de opmaakprofielen van de </a:t>
            </a:r>
            <a:r>
              <a:rPr lang="nl-NL" altLang="en-US" dirty="0" err="1"/>
              <a:t>modeltekst</a:t>
            </a:r>
            <a:r>
              <a:rPr lang="nl-NL" altLang="en-US" dirty="0"/>
              <a:t> te bewerken</a:t>
            </a:r>
          </a:p>
          <a:p>
            <a:pPr lvl="1"/>
            <a:r>
              <a:rPr lang="nl-NL" altLang="en-US"/>
              <a:t>Tweede niveau </a:t>
            </a:r>
          </a:p>
          <a:p>
            <a:pPr lvl="2"/>
            <a:r>
              <a:rPr lang="nl-NL" altLang="en-US"/>
              <a:t>Derde </a:t>
            </a:r>
            <a:r>
              <a:rPr lang="nl-NL" altLang="en-US" dirty="0"/>
              <a:t>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  <a:p>
            <a:pPr lvl="5"/>
            <a:r>
              <a:rPr lang="nl-NL" altLang="en-US"/>
              <a:t>6</a:t>
            </a:r>
          </a:p>
          <a:p>
            <a:pPr lvl="6"/>
            <a:r>
              <a:rPr lang="nl-NL" altLang="en-US"/>
              <a:t>7</a:t>
            </a:r>
          </a:p>
          <a:p>
            <a:pPr lvl="7"/>
            <a:r>
              <a:rPr lang="nl-NL" altLang="en-US"/>
              <a:t>8</a:t>
            </a:r>
          </a:p>
          <a:p>
            <a:pPr lvl="8"/>
            <a:r>
              <a:rPr lang="nl-NL" altLang="en-US"/>
              <a:t>9</a:t>
            </a:r>
          </a:p>
          <a:p>
            <a:pPr lvl="4"/>
            <a:endParaRPr lang="nl-NL" altLang="en-US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685EA18-998D-44BD-A28D-8D198DA2450E}"/>
              </a:ext>
            </a:extLst>
          </p:cNvPr>
          <p:cNvGrpSpPr/>
          <p:nvPr userDrawn="1"/>
        </p:nvGrpSpPr>
        <p:grpSpPr>
          <a:xfrm>
            <a:off x="-1" y="-2"/>
            <a:ext cx="9147601" cy="981460"/>
            <a:chOff x="-1" y="-2"/>
            <a:chExt cx="9147601" cy="98146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58A88BC-7CD1-433E-8C0A-EDAD14DC3EF3}"/>
                </a:ext>
              </a:extLst>
            </p:cNvPr>
            <p:cNvSpPr/>
            <p:nvPr userDrawn="1"/>
          </p:nvSpPr>
          <p:spPr bwMode="auto">
            <a:xfrm>
              <a:off x="-1" y="716755"/>
              <a:ext cx="9146381" cy="11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8DD769C5-FA22-4EB2-91D5-BCD3A31303A1}"/>
                </a:ext>
              </a:extLst>
            </p:cNvPr>
            <p:cNvSpPr/>
            <p:nvPr userDrawn="1"/>
          </p:nvSpPr>
          <p:spPr bwMode="auto">
            <a:xfrm>
              <a:off x="0" y="-2"/>
              <a:ext cx="9147600" cy="716757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3053DBCE-C53B-4692-BAFF-083A21023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665" y="0"/>
              <a:ext cx="1350267" cy="98145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71" r:id="rId3"/>
    <p:sldLayoutId id="2147483680" r:id="rId4"/>
    <p:sldLayoutId id="2147483681" r:id="rId5"/>
    <p:sldLayoutId id="2147483672" r:id="rId6"/>
    <p:sldLayoutId id="2147483674" r:id="rId7"/>
    <p:sldLayoutId id="2147483675" r:id="rId8"/>
    <p:sldLayoutId id="2147483677" r:id="rId9"/>
    <p:sldLayoutId id="2147483679" r:id="rId10"/>
  </p:sldLayoutIdLst>
  <p:hf sldNum="0" hdr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200">
          <a:solidFill>
            <a:schemeClr val="tx2"/>
          </a:solidFill>
          <a:latin typeface="+mn-lt"/>
        </a:defRPr>
      </a:lvl2pPr>
      <a:lvl3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5pPr>
      <a:lvl6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6pPr>
      <a:lvl7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7pPr>
      <a:lvl8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8pPr>
      <a:lvl9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36" userDrawn="1">
          <p15:clr>
            <a:srgbClr val="F26B43"/>
          </p15:clr>
        </p15:guide>
        <p15:guide id="2" pos="224" userDrawn="1">
          <p15:clr>
            <a:srgbClr val="F26B43"/>
          </p15:clr>
        </p15:guide>
        <p15:guide id="3" orient="horz" pos="1061" userDrawn="1">
          <p15:clr>
            <a:srgbClr val="F26B43"/>
          </p15:clr>
        </p15:guide>
        <p15:guide id="4" orient="horz" pos="14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anenjan@visio.or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BC59C53-306A-4E68-AB7E-51303E14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Preparatory</a:t>
            </a:r>
            <a:r>
              <a:rPr lang="nl-NL" dirty="0"/>
              <a:t> </a:t>
            </a:r>
            <a:r>
              <a:rPr lang="nl-NL" dirty="0" err="1"/>
              <a:t>Topography</a:t>
            </a:r>
            <a:br>
              <a:rPr lang="nl-NL" dirty="0"/>
            </a:br>
            <a:r>
              <a:rPr lang="nl-NL" dirty="0"/>
              <a:t>An </a:t>
            </a:r>
            <a:r>
              <a:rPr lang="nl-NL" dirty="0" err="1"/>
              <a:t>and</a:t>
            </a:r>
            <a:r>
              <a:rPr lang="nl-NL" dirty="0"/>
              <a:t> Jan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am</a:t>
            </a:r>
            <a:r>
              <a:rPr lang="nl-NL" dirty="0"/>
              <a:t> I?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April 2021 Oslo</a:t>
            </a:r>
          </a:p>
        </p:txBody>
      </p:sp>
      <p:pic>
        <p:nvPicPr>
          <p:cNvPr id="2" name="Afbeelding 5" descr="Afbeelding met speelgoed, blauw, tafel, doos&#10;&#10;Automatisch gegenereerde beschrijving">
            <a:extLst>
              <a:ext uri="{FF2B5EF4-FFF2-40B4-BE49-F238E27FC236}">
                <a16:creationId xmlns:a16="http://schemas.microsoft.com/office/drawing/2014/main" id="{B126B82A-5ED5-4DF3-93A3-47DFF18B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51" y="2419576"/>
            <a:ext cx="3098523" cy="4126904"/>
          </a:xfrm>
          <a:prstGeom prst="rect">
            <a:avLst/>
          </a:prstGeom>
        </p:spPr>
      </p:pic>
      <p:pic>
        <p:nvPicPr>
          <p:cNvPr id="6" name="Afbeelding 7" descr="Afbeelding met binnen, tafel, zitten, computer&#10;&#10;Automatisch gegenereerde beschrijving">
            <a:extLst>
              <a:ext uri="{FF2B5EF4-FFF2-40B4-BE49-F238E27FC236}">
                <a16:creationId xmlns:a16="http://schemas.microsoft.com/office/drawing/2014/main" id="{69A4148D-7282-4F8A-866B-19339007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806" y="2419469"/>
            <a:ext cx="4407344" cy="40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3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 </a:t>
            </a:r>
            <a:r>
              <a:rPr lang="nl-NL" dirty="0" err="1"/>
              <a:t>impressions</a:t>
            </a:r>
            <a:r>
              <a:rPr lang="nl-NL" dirty="0"/>
              <a:t> of </a:t>
            </a:r>
            <a:r>
              <a:rPr lang="nl-NL" dirty="0" err="1"/>
              <a:t>lessons</a:t>
            </a:r>
            <a:endParaRPr lang="nl-NL" dirty="0"/>
          </a:p>
        </p:txBody>
      </p:sp>
      <p:pic>
        <p:nvPicPr>
          <p:cNvPr id="4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370" y="2277666"/>
            <a:ext cx="6558268" cy="4373563"/>
          </a:xfrm>
        </p:spPr>
      </p:pic>
    </p:spTree>
    <p:extLst>
      <p:ext uri="{BB962C8B-B14F-4D97-AF65-F5344CB8AC3E}">
        <p14:creationId xmlns:p14="http://schemas.microsoft.com/office/powerpoint/2010/main" val="3974067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am</a:t>
            </a:r>
            <a:r>
              <a:rPr lang="nl-NL" dirty="0"/>
              <a:t> I?  Map of The Netherlands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15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6" y="2016984"/>
            <a:ext cx="4377897" cy="400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r="6255"/>
          <a:stretch>
            <a:fillRect/>
          </a:stretch>
        </p:blipFill>
        <p:spPr bwMode="auto">
          <a:xfrm>
            <a:off x="5289609" y="2058055"/>
            <a:ext cx="3099370" cy="408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981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 on her way </a:t>
            </a:r>
            <a:r>
              <a:rPr lang="nl-NL" dirty="0" err="1"/>
              <a:t>to</a:t>
            </a:r>
            <a:r>
              <a:rPr lang="nl-NL" dirty="0"/>
              <a:t> Jan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861278" y="2018388"/>
            <a:ext cx="8424000" cy="444341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78" y="1982511"/>
            <a:ext cx="4892972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83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Game </a:t>
            </a:r>
            <a:r>
              <a:rPr lang="nl-NL" dirty="0" err="1"/>
              <a:t>to</a:t>
            </a:r>
            <a:r>
              <a:rPr lang="nl-NL" dirty="0"/>
              <a:t> help processing </a:t>
            </a:r>
            <a:r>
              <a:rPr lang="nl-NL" dirty="0" err="1"/>
              <a:t>all</a:t>
            </a:r>
            <a:r>
              <a:rPr lang="nl-NL" dirty="0"/>
              <a:t> information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province</a:t>
            </a:r>
            <a:r>
              <a:rPr lang="nl-NL" dirty="0"/>
              <a:t> is </a:t>
            </a:r>
            <a:r>
              <a:rPr lang="nl-NL" dirty="0" err="1"/>
              <a:t>this</a:t>
            </a:r>
            <a:r>
              <a:rPr lang="nl-NL" dirty="0"/>
              <a:t>?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The teacher </a:t>
            </a:r>
            <a:r>
              <a:rPr lang="nl-NL" dirty="0" err="1"/>
              <a:t>gives</a:t>
            </a:r>
            <a:r>
              <a:rPr lang="nl-NL" dirty="0"/>
              <a:t> information like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province</a:t>
            </a:r>
            <a:r>
              <a:rPr lang="nl-NL" dirty="0"/>
              <a:t> is next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 </a:t>
            </a:r>
            <a:r>
              <a:rPr lang="nl-NL" dirty="0" err="1"/>
              <a:t>German</a:t>
            </a:r>
            <a:r>
              <a:rPr lang="nl-NL" dirty="0"/>
              <a:t> border.</a:t>
            </a:r>
            <a:endParaRPr lang="nl-NL" dirty="0">
              <a:ea typeface="Verdana"/>
            </a:endParaRPr>
          </a:p>
          <a:p>
            <a:pPr>
              <a:defRPr/>
            </a:pPr>
            <a:r>
              <a:rPr lang="nl-NL" dirty="0" err="1"/>
              <a:t>Also</a:t>
            </a:r>
            <a:r>
              <a:rPr lang="nl-NL" dirty="0"/>
              <a:t> a </a:t>
            </a:r>
            <a:r>
              <a:rPr lang="nl-NL" dirty="0" err="1"/>
              <a:t>characteristic</a:t>
            </a:r>
            <a:r>
              <a:rPr lang="nl-NL" dirty="0"/>
              <a:t> feature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provinces</a:t>
            </a:r>
            <a:r>
              <a:rPr lang="nl-NL" dirty="0"/>
              <a:t> is </a:t>
            </a:r>
            <a:r>
              <a:rPr lang="nl-NL" dirty="0" err="1"/>
              <a:t>mentioned</a:t>
            </a:r>
            <a:endParaRPr lang="nl-NL" dirty="0" err="1">
              <a:ea typeface="Verdana"/>
            </a:endParaRP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method</a:t>
            </a:r>
            <a:r>
              <a:rPr lang="nl-NL" dirty="0"/>
              <a:t> of </a:t>
            </a:r>
            <a:r>
              <a:rPr lang="nl-NL" dirty="0" err="1"/>
              <a:t>Dedicon</a:t>
            </a:r>
            <a:r>
              <a:rPr lang="nl-NL" dirty="0"/>
              <a:t> “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touch</a:t>
            </a:r>
            <a:r>
              <a:rPr lang="nl-NL" dirty="0"/>
              <a:t>---</a:t>
            </a:r>
            <a:r>
              <a:rPr lang="nl-NL" dirty="0" err="1"/>
              <a:t>topo</a:t>
            </a:r>
            <a:r>
              <a:rPr lang="nl-NL" dirty="0"/>
              <a:t> The Netherlands”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.</a:t>
            </a:r>
          </a:p>
          <a:p>
            <a:pPr>
              <a:defRPr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5297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altLang="nl-NL" dirty="0" err="1"/>
              <a:t>Send</a:t>
            </a:r>
            <a:r>
              <a:rPr lang="nl-NL" altLang="nl-NL" dirty="0"/>
              <a:t> </a:t>
            </a:r>
            <a:r>
              <a:rPr lang="nl-NL" altLang="nl-NL" dirty="0" err="1"/>
              <a:t>an</a:t>
            </a:r>
            <a:r>
              <a:rPr lang="nl-NL" altLang="nl-NL" dirty="0"/>
              <a:t> e-mail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>
                <a:hlinkClick r:id="rId2"/>
              </a:rPr>
              <a:t>anenjan@visio.org</a:t>
            </a:r>
            <a:r>
              <a:rPr lang="nl-NL" altLang="nl-NL" dirty="0"/>
              <a:t>  </a:t>
            </a:r>
          </a:p>
          <a:p>
            <a:endParaRPr lang="nl-NL" altLang="nl-NL" dirty="0"/>
          </a:p>
          <a:p>
            <a:r>
              <a:rPr lang="nl-NL" altLang="nl-NL" dirty="0"/>
              <a:t>For more information ​</a:t>
            </a:r>
          </a:p>
          <a:p>
            <a:r>
              <a:rPr lang="nl-NL" altLang="nl-NL" dirty="0" err="1"/>
              <a:t>about</a:t>
            </a:r>
            <a:r>
              <a:rPr lang="nl-NL" altLang="nl-NL" dirty="0"/>
              <a:t> </a:t>
            </a:r>
            <a:r>
              <a:rPr lang="nl-NL" altLang="nl-NL" dirty="0" err="1"/>
              <a:t>this</a:t>
            </a:r>
            <a:r>
              <a:rPr lang="nl-NL" altLang="nl-NL" dirty="0"/>
              <a:t> </a:t>
            </a:r>
            <a:r>
              <a:rPr lang="nl-NL" altLang="nl-NL" dirty="0" err="1"/>
              <a:t>presentation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 </a:t>
            </a:r>
            <a:r>
              <a:rPr lang="nl-NL" altLang="nl-NL" dirty="0" err="1"/>
              <a:t>presented</a:t>
            </a:r>
            <a:r>
              <a:rPr lang="nl-NL" altLang="nl-NL" dirty="0"/>
              <a:t> </a:t>
            </a:r>
            <a:r>
              <a:rPr lang="nl-NL" altLang="nl-NL" dirty="0" err="1"/>
              <a:t>products</a:t>
            </a:r>
            <a:r>
              <a:rPr lang="nl-NL" altLang="nl-NL" dirty="0"/>
              <a:t> </a:t>
            </a:r>
            <a:r>
              <a:rPr lang="nl-NL" altLang="nl-NL" dirty="0" err="1"/>
              <a:t>visit</a:t>
            </a:r>
            <a:r>
              <a:rPr lang="nl-NL" altLang="nl-NL" dirty="0"/>
              <a:t>​​</a:t>
            </a:r>
          </a:p>
          <a:p>
            <a:endParaRPr lang="en-US" altLang="nl-NL" dirty="0"/>
          </a:p>
          <a:p>
            <a:r>
              <a:rPr lang="nl-NL" altLang="nl-NL" dirty="0"/>
              <a:t> </a:t>
            </a:r>
          </a:p>
          <a:p>
            <a:r>
              <a:rPr lang="nl-NL" altLang="nl-NL" b="1" dirty="0"/>
              <a:t>www.visio.org/tactile-reading-2021</a:t>
            </a:r>
            <a:r>
              <a:rPr lang="en-US" altLang="nl-NL" dirty="0"/>
              <a:t>​​</a:t>
            </a:r>
          </a:p>
          <a:p>
            <a:endParaRPr lang="nl-NL" alt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526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Royal Dutch Visio, </a:t>
            </a:r>
            <a:r>
              <a:rPr lang="nl-NL" dirty="0" err="1"/>
              <a:t>centre</a:t>
            </a:r>
            <a:r>
              <a:rPr lang="nl-NL" dirty="0"/>
              <a:t> of expertise </a:t>
            </a:r>
            <a:r>
              <a:rPr lang="nl-NL" dirty="0" err="1"/>
              <a:t>for</a:t>
            </a:r>
            <a:r>
              <a:rPr lang="nl-NL" dirty="0"/>
              <a:t> blind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partially</a:t>
            </a:r>
            <a:r>
              <a:rPr lang="nl-NL" dirty="0"/>
              <a:t> </a:t>
            </a:r>
            <a:r>
              <a:rPr lang="nl-NL" dirty="0" err="1"/>
              <a:t>sighted</a:t>
            </a:r>
            <a:r>
              <a:rPr lang="nl-NL" dirty="0"/>
              <a:t> </a:t>
            </a:r>
            <a:r>
              <a:rPr lang="nl-NL" dirty="0" err="1"/>
              <a:t>people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altLang="nl-NL" dirty="0"/>
          </a:p>
          <a:p>
            <a:r>
              <a:rPr lang="nl-NL" altLang="nl-NL" b="1" dirty="0" err="1"/>
              <a:t>Projectgroup</a:t>
            </a:r>
            <a:r>
              <a:rPr lang="nl-NL" altLang="nl-NL" b="1" dirty="0"/>
              <a:t>:</a:t>
            </a:r>
          </a:p>
          <a:p>
            <a:endParaRPr lang="nl-NL" altLang="nl-NL" b="1" dirty="0"/>
          </a:p>
          <a:p>
            <a:r>
              <a:rPr lang="nl-NL" altLang="nl-NL" dirty="0"/>
              <a:t>Marianne van der Vinne: </a:t>
            </a:r>
            <a:r>
              <a:rPr lang="nl-NL" altLang="nl-NL" dirty="0" err="1"/>
              <a:t>creator</a:t>
            </a:r>
            <a:r>
              <a:rPr lang="nl-NL" altLang="nl-NL" dirty="0"/>
              <a:t> An </a:t>
            </a:r>
            <a:r>
              <a:rPr lang="nl-NL" altLang="nl-NL" dirty="0" err="1"/>
              <a:t>and</a:t>
            </a:r>
            <a:r>
              <a:rPr lang="nl-NL" altLang="nl-NL" dirty="0"/>
              <a:t> Jan</a:t>
            </a:r>
          </a:p>
          <a:p>
            <a:r>
              <a:rPr lang="nl-NL" altLang="nl-NL" dirty="0"/>
              <a:t>Visio </a:t>
            </a:r>
            <a:r>
              <a:rPr lang="nl-NL" altLang="nl-NL" dirty="0" err="1"/>
              <a:t>Education</a:t>
            </a:r>
            <a:r>
              <a:rPr lang="nl-NL" altLang="nl-NL" dirty="0"/>
              <a:t>, </a:t>
            </a:r>
            <a:r>
              <a:rPr lang="nl-NL" altLang="nl-NL" dirty="0" err="1"/>
              <a:t>itenerant</a:t>
            </a:r>
            <a:r>
              <a:rPr lang="nl-NL" altLang="nl-NL" dirty="0"/>
              <a:t> teacher</a:t>
            </a:r>
          </a:p>
          <a:p>
            <a:endParaRPr lang="nl-NL" altLang="nl-NL" dirty="0"/>
          </a:p>
          <a:p>
            <a:r>
              <a:rPr lang="nl-NL" altLang="nl-NL" dirty="0"/>
              <a:t>Stephanie van </a:t>
            </a:r>
            <a:r>
              <a:rPr lang="nl-NL" altLang="nl-NL" dirty="0" err="1"/>
              <a:t>Lenningh</a:t>
            </a:r>
            <a:r>
              <a:rPr lang="nl-NL" altLang="nl-NL" dirty="0"/>
              <a:t>:  Visio </a:t>
            </a:r>
            <a:r>
              <a:rPr lang="nl-NL" altLang="nl-NL" dirty="0" err="1"/>
              <a:t>Education</a:t>
            </a:r>
            <a:r>
              <a:rPr lang="nl-NL" altLang="nl-NL" dirty="0"/>
              <a:t>, teacher </a:t>
            </a:r>
          </a:p>
          <a:p>
            <a:endParaRPr lang="nl-NL" altLang="nl-NL" dirty="0"/>
          </a:p>
          <a:p>
            <a:r>
              <a:rPr lang="nl-NL" altLang="nl-NL" dirty="0"/>
              <a:t>Yvette </a:t>
            </a:r>
            <a:r>
              <a:rPr lang="nl-NL" altLang="nl-NL" dirty="0" err="1"/>
              <a:t>Verweij:Visio</a:t>
            </a:r>
            <a:r>
              <a:rPr lang="nl-NL" altLang="nl-NL" dirty="0"/>
              <a:t> </a:t>
            </a:r>
            <a:r>
              <a:rPr lang="nl-NL" altLang="nl-NL" dirty="0" err="1"/>
              <a:t>Education</a:t>
            </a:r>
            <a:r>
              <a:rPr lang="nl-NL" altLang="nl-NL" dirty="0"/>
              <a:t>, </a:t>
            </a:r>
            <a:r>
              <a:rPr lang="nl-NL" altLang="nl-NL" dirty="0" err="1"/>
              <a:t>itenerant</a:t>
            </a:r>
            <a:r>
              <a:rPr lang="nl-NL" altLang="nl-NL" dirty="0"/>
              <a:t> teacher</a:t>
            </a:r>
          </a:p>
          <a:p>
            <a:endParaRPr lang="nl-NL" altLang="nl-NL" dirty="0"/>
          </a:p>
          <a:p>
            <a:r>
              <a:rPr lang="nl-NL" altLang="nl-NL" dirty="0"/>
              <a:t>Anneke Blok: Visio </a:t>
            </a:r>
            <a:r>
              <a:rPr lang="nl-NL" altLang="nl-NL" dirty="0" err="1"/>
              <a:t>Rehabilitation</a:t>
            </a:r>
            <a:r>
              <a:rPr lang="nl-NL" altLang="nl-NL" dirty="0"/>
              <a:t>, </a:t>
            </a:r>
            <a:r>
              <a:rPr lang="nl-NL" altLang="nl-NL"/>
              <a:t>rehabilitation</a:t>
            </a:r>
            <a:r>
              <a:rPr lang="nl-NL" altLang="nl-NL" dirty="0"/>
              <a:t> </a:t>
            </a:r>
            <a:r>
              <a:rPr lang="nl-NL" altLang="nl-NL" dirty="0" err="1"/>
              <a:t>therapist</a:t>
            </a:r>
            <a:endParaRPr lang="nl-NL" alt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922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Manual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err="1"/>
              <a:t>Lessons</a:t>
            </a:r>
            <a:r>
              <a:rPr lang="nl-NL" dirty="0"/>
              <a:t> in 3 </a:t>
            </a:r>
            <a:r>
              <a:rPr lang="nl-NL" dirty="0" err="1"/>
              <a:t>parts</a:t>
            </a:r>
            <a:r>
              <a:rPr lang="nl-NL" dirty="0"/>
              <a:t>:</a:t>
            </a:r>
          </a:p>
          <a:p>
            <a:endParaRPr lang="nl-NL" dirty="0"/>
          </a:p>
          <a:p>
            <a:r>
              <a:rPr lang="nl-NL" dirty="0"/>
              <a:t>1. 3D board: 10 </a:t>
            </a:r>
            <a:r>
              <a:rPr lang="nl-NL" dirty="0" err="1"/>
              <a:t>lessons</a:t>
            </a:r>
            <a:endParaRPr lang="nl-NL" dirty="0"/>
          </a:p>
          <a:p>
            <a:endParaRPr lang="nl-NL" dirty="0"/>
          </a:p>
          <a:p>
            <a:r>
              <a:rPr lang="nl-NL" dirty="0"/>
              <a:t>2. </a:t>
            </a:r>
            <a:r>
              <a:rPr lang="nl-NL" dirty="0" err="1"/>
              <a:t>Transition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tactile</a:t>
            </a:r>
            <a:r>
              <a:rPr lang="nl-NL" dirty="0"/>
              <a:t> </a:t>
            </a:r>
          </a:p>
          <a:p>
            <a:r>
              <a:rPr lang="nl-NL"/>
              <a:t>    graphics: 10 </a:t>
            </a:r>
            <a:r>
              <a:rPr lang="nl-NL" dirty="0" err="1"/>
              <a:t>lessons</a:t>
            </a:r>
            <a:endParaRPr lang="nl-NL" dirty="0"/>
          </a:p>
          <a:p>
            <a:endParaRPr lang="nl-NL" dirty="0"/>
          </a:p>
          <a:p>
            <a:r>
              <a:rPr lang="nl-NL" dirty="0"/>
              <a:t>3. </a:t>
            </a:r>
            <a:r>
              <a:rPr lang="nl-NL" dirty="0" err="1"/>
              <a:t>Lessons</a:t>
            </a:r>
            <a:r>
              <a:rPr lang="nl-NL" dirty="0"/>
              <a:t> </a:t>
            </a:r>
            <a:r>
              <a:rPr lang="nl-NL" dirty="0" err="1"/>
              <a:t>mathematics</a:t>
            </a:r>
            <a:r>
              <a:rPr lang="nl-NL" dirty="0"/>
              <a:t>: </a:t>
            </a:r>
          </a:p>
          <a:p>
            <a:r>
              <a:rPr lang="nl-NL" dirty="0"/>
              <a:t>    8 </a:t>
            </a:r>
            <a:r>
              <a:rPr lang="nl-NL" dirty="0" err="1"/>
              <a:t>lessons</a:t>
            </a:r>
            <a:endParaRPr lang="nl-NL" dirty="0"/>
          </a:p>
        </p:txBody>
      </p:sp>
      <p:pic>
        <p:nvPicPr>
          <p:cNvPr id="6" name="Afbeelding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7" b="2632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6" b="2767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36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err="1"/>
              <a:t>Targetgroup</a:t>
            </a:r>
            <a:r>
              <a:rPr lang="nl-NL" altLang="nl-NL" dirty="0"/>
              <a:t>:</a:t>
            </a:r>
            <a:br>
              <a:rPr lang="nl-NL" altLang="nl-NL" dirty="0"/>
            </a:br>
            <a:r>
              <a:rPr lang="nl-NL" altLang="nl-NL" dirty="0"/>
              <a:t>Braille readers </a:t>
            </a:r>
            <a:r>
              <a:rPr lang="nl-NL" altLang="nl-NL" dirty="0" err="1"/>
              <a:t>age</a:t>
            </a:r>
            <a:r>
              <a:rPr lang="nl-NL" altLang="nl-NL"/>
              <a:t> 6-12 </a:t>
            </a:r>
            <a:r>
              <a:rPr lang="nl-NL" altLang="nl-NL" dirty="0"/>
              <a:t>years</a:t>
            </a:r>
            <a:br>
              <a:rPr lang="nl-NL" altLang="nl-NL" dirty="0"/>
            </a:br>
            <a:r>
              <a:rPr lang="nl-NL" altLang="nl-NL" dirty="0"/>
              <a:t>Marianne </a:t>
            </a:r>
            <a:r>
              <a:rPr lang="nl-NL" altLang="nl-NL" dirty="0" err="1"/>
              <a:t>gives</a:t>
            </a:r>
            <a:r>
              <a:rPr lang="nl-NL" altLang="nl-NL" dirty="0"/>
              <a:t> </a:t>
            </a:r>
            <a:r>
              <a:rPr lang="nl-NL" altLang="nl-NL" dirty="0" err="1"/>
              <a:t>instructions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Isa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38" y="2709714"/>
            <a:ext cx="6558268" cy="4373563"/>
          </a:xfrm>
        </p:spPr>
      </p:pic>
    </p:spTree>
    <p:extLst>
      <p:ext uri="{BB962C8B-B14F-4D97-AF65-F5344CB8AC3E}">
        <p14:creationId xmlns:p14="http://schemas.microsoft.com/office/powerpoint/2010/main" val="222493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3D </a:t>
            </a:r>
            <a:r>
              <a:rPr lang="nl-NL" dirty="0" err="1"/>
              <a:t>to</a:t>
            </a:r>
            <a:r>
              <a:rPr lang="nl-NL" dirty="0"/>
              <a:t> 2D</a:t>
            </a:r>
          </a:p>
        </p:txBody>
      </p:sp>
      <p:pic>
        <p:nvPicPr>
          <p:cNvPr id="7" name="Afbeelding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362" y="2143500"/>
            <a:ext cx="3075709" cy="204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810" y="2143124"/>
            <a:ext cx="3074987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ijdelijke aanduiding voor inhou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0546" y="4245392"/>
            <a:ext cx="3878262" cy="25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More </a:t>
            </a:r>
            <a:r>
              <a:rPr lang="nl-NL" dirty="0" err="1"/>
              <a:t>and</a:t>
            </a:r>
            <a:r>
              <a:rPr lang="nl-NL" dirty="0"/>
              <a:t> more </a:t>
            </a:r>
            <a:r>
              <a:rPr lang="nl-NL" dirty="0" err="1"/>
              <a:t>tactile</a:t>
            </a:r>
            <a:r>
              <a:rPr lang="nl-NL" dirty="0"/>
              <a:t> information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5" y="2925738"/>
            <a:ext cx="4189615" cy="279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10" y="2254929"/>
            <a:ext cx="3600400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7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Learning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interpret</a:t>
            </a:r>
            <a:r>
              <a:rPr lang="nl-NL" altLang="nl-NL" dirty="0"/>
              <a:t> </a:t>
            </a:r>
            <a:r>
              <a:rPr lang="nl-NL" altLang="nl-NL" dirty="0" err="1"/>
              <a:t>tactile</a:t>
            </a:r>
            <a:r>
              <a:rPr lang="nl-NL" altLang="nl-NL" dirty="0"/>
              <a:t> </a:t>
            </a:r>
            <a:r>
              <a:rPr lang="nl-NL" altLang="nl-NL" dirty="0" err="1"/>
              <a:t>graphic</a:t>
            </a:r>
            <a:r>
              <a:rPr lang="nl-NL" altLang="nl-NL" dirty="0"/>
              <a:t> </a:t>
            </a:r>
            <a:r>
              <a:rPr lang="nl-NL" altLang="nl-NL" dirty="0" err="1"/>
              <a:t>floorplans</a:t>
            </a:r>
            <a:r>
              <a:rPr lang="nl-NL" altLang="nl-NL" dirty="0"/>
              <a:t> </a:t>
            </a:r>
            <a:r>
              <a:rPr lang="nl-NL" altLang="nl-NL" dirty="0" err="1"/>
              <a:t>with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use</a:t>
            </a:r>
            <a:r>
              <a:rPr lang="nl-NL" altLang="nl-NL" dirty="0"/>
              <a:t> of a legend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6" y="2326605"/>
            <a:ext cx="6554787" cy="382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553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Coordinates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553615" y="2349674"/>
            <a:ext cx="3794400" cy="4795118"/>
          </a:xfrm>
        </p:spPr>
        <p:txBody>
          <a:bodyPr/>
          <a:lstStyle/>
          <a:p>
            <a:r>
              <a:rPr lang="nl-NL" sz="2400" dirty="0" err="1"/>
              <a:t>Islands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</a:t>
            </a:r>
            <a:r>
              <a:rPr lang="nl-NL" sz="2400" dirty="0" err="1"/>
              <a:t>texture</a:t>
            </a:r>
            <a:endParaRPr lang="nl-NL" sz="2400" dirty="0"/>
          </a:p>
          <a:p>
            <a:r>
              <a:rPr lang="nl-NL" sz="2400" dirty="0"/>
              <a:t>on </a:t>
            </a:r>
            <a:r>
              <a:rPr lang="nl-NL" sz="2400" dirty="0" err="1"/>
              <a:t>the</a:t>
            </a:r>
            <a:r>
              <a:rPr lang="nl-NL" sz="2400" dirty="0"/>
              <a:t> 3D board</a:t>
            </a:r>
          </a:p>
          <a:p>
            <a:endParaRPr lang="nl-NL" sz="2400" dirty="0"/>
          </a:p>
          <a:p>
            <a:r>
              <a:rPr lang="nl-NL" sz="2400" dirty="0" err="1"/>
              <a:t>And</a:t>
            </a:r>
            <a:r>
              <a:rPr lang="nl-NL" sz="2400" dirty="0"/>
              <a:t> in </a:t>
            </a:r>
            <a:r>
              <a:rPr lang="nl-NL" sz="2400" dirty="0" err="1"/>
              <a:t>tactile</a:t>
            </a:r>
            <a:r>
              <a:rPr lang="nl-NL" sz="2400" dirty="0"/>
              <a:t> </a:t>
            </a:r>
            <a:r>
              <a:rPr lang="nl-NL" sz="2400" dirty="0" err="1"/>
              <a:t>graphics</a:t>
            </a:r>
            <a:endParaRPr lang="nl-NL" sz="2400" dirty="0"/>
          </a:p>
        </p:txBody>
      </p:sp>
      <p:pic>
        <p:nvPicPr>
          <p:cNvPr id="6" name="Afbeelding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2640"/>
          <a:stretch>
            <a:fillRect/>
          </a:stretch>
        </p:blipFill>
        <p:spPr bwMode="auto">
          <a:xfrm>
            <a:off x="4544770" y="844725"/>
            <a:ext cx="4600818" cy="244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9850"/>
          <a:stretch>
            <a:fillRect/>
          </a:stretch>
        </p:blipFill>
        <p:spPr bwMode="auto">
          <a:xfrm>
            <a:off x="4543200" y="3429794"/>
            <a:ext cx="4494090" cy="333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9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Maths</a:t>
            </a:r>
            <a:r>
              <a:rPr lang="nl-NL" dirty="0"/>
              <a:t>: bar </a:t>
            </a:r>
            <a:r>
              <a:rPr lang="nl-NL" dirty="0" err="1"/>
              <a:t>charts</a:t>
            </a:r>
            <a:endParaRPr lang="nl-NL" dirty="0"/>
          </a:p>
        </p:txBody>
      </p:sp>
      <p:pic>
        <p:nvPicPr>
          <p:cNvPr id="4" name="Afbeelding 2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/>
          <a:stretch>
            <a:fillRect/>
          </a:stretch>
        </p:blipFill>
        <p:spPr bwMode="auto">
          <a:xfrm>
            <a:off x="1188418" y="2277666"/>
            <a:ext cx="6624736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543463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Aangepast 2">
      <a:dk1>
        <a:srgbClr val="FFFFFF"/>
      </a:dk1>
      <a:lt1>
        <a:srgbClr val="FFFFFF"/>
      </a:lt1>
      <a:dk2>
        <a:srgbClr val="0A1758"/>
      </a:dk2>
      <a:lt2>
        <a:srgbClr val="DADADA"/>
      </a:lt2>
      <a:accent1>
        <a:srgbClr val="475182"/>
      </a:accent1>
      <a:accent2>
        <a:srgbClr val="848BAB"/>
      </a:accent2>
      <a:accent3>
        <a:srgbClr val="C2C5D5"/>
      </a:accent3>
      <a:accent4>
        <a:srgbClr val="F1E800"/>
      </a:accent4>
      <a:accent5>
        <a:srgbClr val="B1B3C1"/>
      </a:accent5>
      <a:accent6>
        <a:srgbClr val="FFFFFF"/>
      </a:accent6>
      <a:hlink>
        <a:srgbClr val="777D9B"/>
      </a:hlink>
      <a:folHlink>
        <a:srgbClr val="F8F380"/>
      </a:folHlink>
    </a:clrScheme>
    <a:fontScheme name="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58763" marR="0" indent="-258763" algn="l" defTabSz="914400" rtl="0" eaLnBrk="1" fontAlgn="base" latinLnBrk="0" hangingPunct="1">
          <a:lnSpc>
            <a:spcPts val="3275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nl-NL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58763" marR="0" indent="-258763" algn="l" defTabSz="914400" rtl="0" eaLnBrk="1" fontAlgn="base" latinLnBrk="0" hangingPunct="1">
          <a:lnSpc>
            <a:spcPts val="3275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nl-NL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4">
        <a:dk1>
          <a:srgbClr val="FFFFFF"/>
        </a:dk1>
        <a:lt1>
          <a:srgbClr val="FFFFFF"/>
        </a:lt1>
        <a:dk2>
          <a:srgbClr val="0A1758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5">
        <a:dk1>
          <a:srgbClr val="FFFFFF"/>
        </a:dk1>
        <a:lt1>
          <a:srgbClr val="FFFFFF"/>
        </a:lt1>
        <a:dk2>
          <a:srgbClr val="0A1758"/>
        </a:dk2>
        <a:lt2>
          <a:srgbClr val="808080"/>
        </a:lt2>
        <a:accent1>
          <a:srgbClr val="475182"/>
        </a:accent1>
        <a:accent2>
          <a:srgbClr val="848BAB"/>
        </a:accent2>
        <a:accent3>
          <a:srgbClr val="FFFFFF"/>
        </a:accent3>
        <a:accent4>
          <a:srgbClr val="DADADA"/>
        </a:accent4>
        <a:accent5>
          <a:srgbClr val="B1B3C1"/>
        </a:accent5>
        <a:accent6>
          <a:srgbClr val="777D9B"/>
        </a:accent6>
        <a:hlink>
          <a:srgbClr val="C2C5D5"/>
        </a:hlink>
        <a:folHlink>
          <a:srgbClr val="F8F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6">
        <a:dk1>
          <a:srgbClr val="FFFFFF"/>
        </a:dk1>
        <a:lt1>
          <a:srgbClr val="FFFFFF"/>
        </a:lt1>
        <a:dk2>
          <a:srgbClr val="06226A"/>
        </a:dk2>
        <a:lt2>
          <a:srgbClr val="808080"/>
        </a:lt2>
        <a:accent1>
          <a:srgbClr val="475182"/>
        </a:accent1>
        <a:accent2>
          <a:srgbClr val="848BAB"/>
        </a:accent2>
        <a:accent3>
          <a:srgbClr val="FFFFFF"/>
        </a:accent3>
        <a:accent4>
          <a:srgbClr val="DADADA"/>
        </a:accent4>
        <a:accent5>
          <a:srgbClr val="B1B3C1"/>
        </a:accent5>
        <a:accent6>
          <a:srgbClr val="777D9B"/>
        </a:accent6>
        <a:hlink>
          <a:srgbClr val="C2C5D5"/>
        </a:hlink>
        <a:folHlink>
          <a:srgbClr val="F8F3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sio template.potx" id="{2052DC69-7741-4B49-8832-73B632C1DFA3}" vid="{3511FBDC-EBA1-4338-ACD0-5C54022909F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32CD3EBCB0F44A8F16BBA40925E9D4" ma:contentTypeVersion="12" ma:contentTypeDescription="Een nieuw document maken." ma:contentTypeScope="" ma:versionID="ae58f4441dd0616d594d51f73163e617">
  <xsd:schema xmlns:xsd="http://www.w3.org/2001/XMLSchema" xmlns:xs="http://www.w3.org/2001/XMLSchema" xmlns:p="http://schemas.microsoft.com/office/2006/metadata/properties" xmlns:ns2="975752e6-ddcd-4198-ba93-debd1fe65d40" xmlns:ns3="45a9ed4f-5909-4233-b974-1ac2687b68db" targetNamespace="http://schemas.microsoft.com/office/2006/metadata/properties" ma:root="true" ma:fieldsID="192aa15078d5ee0f084759c771ef98aa" ns2:_="" ns3:_="">
    <xsd:import namespace="975752e6-ddcd-4198-ba93-debd1fe65d40"/>
    <xsd:import namespace="45a9ed4f-5909-4233-b974-1ac2687b6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5752e6-ddcd-4198-ba93-debd1fe65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ed4f-5909-4233-b974-1ac2687b6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6190AF-2D40-41F4-8DA1-119E11609C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5752e6-ddcd-4198-ba93-debd1fe65d40"/>
    <ds:schemaRef ds:uri="45a9ed4f-5909-4233-b974-1ac2687b6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29C586-CF58-4ACD-8031-63ABAB9796F0}">
  <ds:schemaRefs>
    <ds:schemaRef ds:uri="9632014f-e6bf-4cfa-a70e-06f6918bc828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4D7BA3D-6F66-4C4F-9528-839FE6032A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Visio Template</Template>
  <TotalTime>94</TotalTime>
  <Words>277</Words>
  <Application>Microsoft Office PowerPoint</Application>
  <PresentationFormat>Aangepast</PresentationFormat>
  <Paragraphs>58</Paragraphs>
  <Slides>14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Standaardontwerp</vt:lpstr>
      <vt:lpstr>Preparatory Topography An and Jan and Where am I?</vt:lpstr>
      <vt:lpstr>Royal Dutch Visio, centre of expertise for blind and partially sighted people</vt:lpstr>
      <vt:lpstr>Manual</vt:lpstr>
      <vt:lpstr>Targetgroup: Braille readers age 6-12 years Marianne gives instructions to Isa</vt:lpstr>
      <vt:lpstr>3D to 2D</vt:lpstr>
      <vt:lpstr>More and more tactile information</vt:lpstr>
      <vt:lpstr>Learning to interpret tactile graphic floorplans with the use of a legend</vt:lpstr>
      <vt:lpstr>Coordinates</vt:lpstr>
      <vt:lpstr>Maths: bar charts</vt:lpstr>
      <vt:lpstr>Film impressions of lessons</vt:lpstr>
      <vt:lpstr>Where am I?  Map of The Netherlands</vt:lpstr>
      <vt:lpstr>An on her way to Jan</vt:lpstr>
      <vt:lpstr>Game to help processing all information</vt:lpstr>
      <vt:lpstr>Questions?</vt:lpstr>
    </vt:vector>
  </TitlesOfParts>
  <Company>Koninklijke Visio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Preparatory Topography An and Jan and Where am I?</dc:title>
  <dc:creator>Anneke Blok</dc:creator>
  <cp:lastModifiedBy>Anneke Blok</cp:lastModifiedBy>
  <cp:revision>57</cp:revision>
  <dcterms:created xsi:type="dcterms:W3CDTF">2021-01-16T14:24:34Z</dcterms:created>
  <dcterms:modified xsi:type="dcterms:W3CDTF">2021-01-18T16:54:09Z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Visio Template</vt:lpwstr>
  </property>
  <property fmtid="{D5CDD505-2E9C-101B-9397-08002B2CF9AE}" pid="3" name="ContentTypeId">
    <vt:lpwstr>0x0101001B32CD3EBCB0F44A8F16BBA40925E9D4</vt:lpwstr>
  </property>
</Properties>
</file>