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3" r:id="rId5"/>
    <p:sldId id="297" r:id="rId6"/>
    <p:sldId id="298" r:id="rId7"/>
    <p:sldId id="300" r:id="rId8"/>
    <p:sldId id="301" r:id="rId9"/>
    <p:sldId id="302" r:id="rId10"/>
    <p:sldId id="303" r:id="rId11"/>
    <p:sldId id="304" r:id="rId12"/>
    <p:sldId id="305" r:id="rId13"/>
  </p:sldIdLst>
  <p:sldSz cx="9145588" cy="6859588"/>
  <p:notesSz cx="6797675" cy="9926638"/>
  <p:defaultTextStyle>
    <a:defPPr>
      <a:defRPr lang="nl-NL"/>
    </a:defPPr>
    <a:lvl1pPr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27">
          <p15:clr>
            <a:srgbClr val="A4A3A4"/>
          </p15:clr>
        </p15:guide>
        <p15:guide id="3" pos="46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1758"/>
    <a:srgbClr val="F1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448D0-0128-4980-B050-AFE93AD49D2A}" v="6" dt="2021-01-27T19:35:27.264"/>
    <p1510:client id="{BFFD6180-16F9-45FE-B2D0-0B3C33D7A81A}" v="2" dt="2021-02-08T14:04:25.822"/>
    <p1510:client id="{C05FF962-5AA7-4C43-AAEF-6C9DB563BC49}" v="2" dt="2021-02-08T06:02:45.386"/>
    <p1510:client id="{F6972006-4617-4ABB-AE7E-E04F5F0AAAFD}" v="3" dt="2021-02-08T06:03:34.839"/>
  </p1510:revLst>
</p1510:revInfo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67" autoAdjust="0"/>
  </p:normalViewPr>
  <p:slideViewPr>
    <p:cSldViewPr showGuides="1">
      <p:cViewPr varScale="1">
        <p:scale>
          <a:sx n="39" d="100"/>
          <a:sy n="39" d="100"/>
        </p:scale>
        <p:origin x="1232" y="36"/>
      </p:cViewPr>
      <p:guideLst>
        <p:guide orient="horz" pos="2161"/>
        <p:guide pos="227"/>
        <p:guide pos="4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736" y="89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yntha Goertz" userId="fd6032de-6c2b-4539-9f9c-5b210f8b2a56" providerId="ADAL" clId="{5CE85E56-D515-4B64-95B1-28847DE35277}"/>
    <pc:docChg chg="modSld">
      <pc:chgData name="Gyntha Goertz" userId="fd6032de-6c2b-4539-9f9c-5b210f8b2a56" providerId="ADAL" clId="{5CE85E56-D515-4B64-95B1-28847DE35277}" dt="2021-01-14T18:06:09.472" v="5" actId="20578"/>
      <pc:docMkLst>
        <pc:docMk/>
      </pc:docMkLst>
      <pc:sldChg chg="modSp mod">
        <pc:chgData name="Gyntha Goertz" userId="fd6032de-6c2b-4539-9f9c-5b210f8b2a56" providerId="ADAL" clId="{5CE85E56-D515-4B64-95B1-28847DE35277}" dt="2021-01-14T18:06:09.472" v="5" actId="20578"/>
        <pc:sldMkLst>
          <pc:docMk/>
          <pc:sldMk cId="945523566" sldId="300"/>
        </pc:sldMkLst>
        <pc:spChg chg="mod">
          <ac:chgData name="Gyntha Goertz" userId="fd6032de-6c2b-4539-9f9c-5b210f8b2a56" providerId="ADAL" clId="{5CE85E56-D515-4B64-95B1-28847DE35277}" dt="2021-01-14T18:06:09.472" v="5" actId="20578"/>
          <ac:spMkLst>
            <pc:docMk/>
            <pc:sldMk cId="945523566" sldId="300"/>
            <ac:spMk id="32771" creationId="{00000000-0000-0000-0000-000000000000}"/>
          </ac:spMkLst>
        </pc:spChg>
      </pc:sldChg>
    </pc:docChg>
  </pc:docChgLst>
  <pc:docChgLst>
    <pc:chgData name="Linda Verhoef" userId="S::lverhoef@visio.org::32e3533a-f4dc-458d-b743-ec7c45e1744f" providerId="AD" clId="Web-{6E5B0901-4CF7-481A-8633-77AEA49ED49B}"/>
    <pc:docChg chg="modSld">
      <pc:chgData name="Linda Verhoef" userId="S::lverhoef@visio.org::32e3533a-f4dc-458d-b743-ec7c45e1744f" providerId="AD" clId="Web-{6E5B0901-4CF7-481A-8633-77AEA49ED49B}" dt="2021-01-17T11:15:13.398" v="0"/>
      <pc:docMkLst>
        <pc:docMk/>
      </pc:docMkLst>
      <pc:sldChg chg="addSp">
        <pc:chgData name="Linda Verhoef" userId="S::lverhoef@visio.org::32e3533a-f4dc-458d-b743-ec7c45e1744f" providerId="AD" clId="Web-{6E5B0901-4CF7-481A-8633-77AEA49ED49B}" dt="2021-01-17T11:15:13.398" v="0"/>
        <pc:sldMkLst>
          <pc:docMk/>
          <pc:sldMk cId="2186408924" sldId="303"/>
        </pc:sldMkLst>
        <pc:spChg chg="add">
          <ac:chgData name="Linda Verhoef" userId="S::lverhoef@visio.org::32e3533a-f4dc-458d-b743-ec7c45e1744f" providerId="AD" clId="Web-{6E5B0901-4CF7-481A-8633-77AEA49ED49B}" dt="2021-01-17T11:15:13.398" v="0"/>
          <ac:spMkLst>
            <pc:docMk/>
            <pc:sldMk cId="2186408924" sldId="303"/>
            <ac:spMk id="3" creationId="{D2919B07-AC44-402E-8604-879CF29A6227}"/>
          </ac:spMkLst>
        </pc:spChg>
      </pc:sldChg>
    </pc:docChg>
  </pc:docChgLst>
  <pc:docChgLst>
    <pc:chgData name="Gyntha Goertz" userId="fd6032de-6c2b-4539-9f9c-5b210f8b2a56" providerId="ADAL" clId="{D23AFBD4-AF0D-49EA-B673-BBBCFA71665E}"/>
    <pc:docChg chg="undo custSel addSld delSld">
      <pc:chgData name="Gyntha Goertz" userId="fd6032de-6c2b-4539-9f9c-5b210f8b2a56" providerId="ADAL" clId="{D23AFBD4-AF0D-49EA-B673-BBBCFA71665E}" dt="2021-01-14T15:29:19.372" v="2" actId="47"/>
      <pc:docMkLst>
        <pc:docMk/>
      </pc:docMkLst>
      <pc:sldChg chg="del">
        <pc:chgData name="Gyntha Goertz" userId="fd6032de-6c2b-4539-9f9c-5b210f8b2a56" providerId="ADAL" clId="{D23AFBD4-AF0D-49EA-B673-BBBCFA71665E}" dt="2021-01-14T15:29:19.372" v="2" actId="47"/>
        <pc:sldMkLst>
          <pc:docMk/>
          <pc:sldMk cId="3530207921" sldId="299"/>
        </pc:sldMkLst>
      </pc:sldChg>
      <pc:sldChg chg="add del">
        <pc:chgData name="Gyntha Goertz" userId="fd6032de-6c2b-4539-9f9c-5b210f8b2a56" providerId="ADAL" clId="{D23AFBD4-AF0D-49EA-B673-BBBCFA71665E}" dt="2021-01-14T15:23:44.603" v="1" actId="47"/>
        <pc:sldMkLst>
          <pc:docMk/>
          <pc:sldMk cId="2186408924" sldId="303"/>
        </pc:sldMkLst>
      </pc:sldChg>
    </pc:docChg>
  </pc:docChgLst>
  <pc:docChgLst>
    <pc:chgData name="Gyntha Goertz" userId="S::ggoertz@visio.org::fd6032de-6c2b-4539-9f9c-5b210f8b2a56" providerId="AD" clId="Web-{C05FF962-5AA7-4C43-AAEF-6C9DB563BC49}"/>
    <pc:docChg chg="addSld modSld">
      <pc:chgData name="Gyntha Goertz" userId="S::ggoertz@visio.org::fd6032de-6c2b-4539-9f9c-5b210f8b2a56" providerId="AD" clId="Web-{C05FF962-5AA7-4C43-AAEF-6C9DB563BC49}" dt="2021-02-08T06:02:45.386" v="1"/>
      <pc:docMkLst>
        <pc:docMk/>
      </pc:docMkLst>
      <pc:sldChg chg="addSp delSp modSp new">
        <pc:chgData name="Gyntha Goertz" userId="S::ggoertz@visio.org::fd6032de-6c2b-4539-9f9c-5b210f8b2a56" providerId="AD" clId="Web-{C05FF962-5AA7-4C43-AAEF-6C9DB563BC49}" dt="2021-02-08T06:02:45.386" v="1"/>
        <pc:sldMkLst>
          <pc:docMk/>
          <pc:sldMk cId="3345770078" sldId="305"/>
        </pc:sldMkLst>
        <pc:spChg chg="del">
          <ac:chgData name="Gyntha Goertz" userId="S::ggoertz@visio.org::fd6032de-6c2b-4539-9f9c-5b210f8b2a56" providerId="AD" clId="Web-{C05FF962-5AA7-4C43-AAEF-6C9DB563BC49}" dt="2021-02-08T06:02:45.386" v="1"/>
          <ac:spMkLst>
            <pc:docMk/>
            <pc:sldMk cId="3345770078" sldId="305"/>
            <ac:spMk id="3" creationId="{3071E3CD-A11F-462A-822F-AE92FB51E75C}"/>
          </ac:spMkLst>
        </pc:spChg>
        <pc:picChg chg="add mod ord">
          <ac:chgData name="Gyntha Goertz" userId="S::ggoertz@visio.org::fd6032de-6c2b-4539-9f9c-5b210f8b2a56" providerId="AD" clId="Web-{C05FF962-5AA7-4C43-AAEF-6C9DB563BC49}" dt="2021-02-08T06:02:45.386" v="1"/>
          <ac:picMkLst>
            <pc:docMk/>
            <pc:sldMk cId="3345770078" sldId="305"/>
            <ac:picMk id="6" creationId="{C1E964EF-3901-4CF4-8E89-C808E1192B5A}"/>
          </ac:picMkLst>
        </pc:picChg>
      </pc:sldChg>
    </pc:docChg>
  </pc:docChgLst>
  <pc:docChgLst>
    <pc:chgData name="Gyntha Goertz" userId="S::ggoertz@visio.org::fd6032de-6c2b-4539-9f9c-5b210f8b2a56" providerId="AD" clId="Web-{F6972006-4617-4ABB-AE7E-E04F5F0AAAFD}"/>
    <pc:docChg chg="addSld delSld modSld">
      <pc:chgData name="Gyntha Goertz" userId="S::ggoertz@visio.org::fd6032de-6c2b-4539-9f9c-5b210f8b2a56" providerId="AD" clId="Web-{F6972006-4617-4ABB-AE7E-E04F5F0AAAFD}" dt="2021-02-08T06:04:14.090" v="7"/>
      <pc:docMkLst>
        <pc:docMk/>
      </pc:docMkLst>
      <pc:sldChg chg="addSp delSp modSp new mod modClrScheme chgLayout">
        <pc:chgData name="Gyntha Goertz" userId="S::ggoertz@visio.org::fd6032de-6c2b-4539-9f9c-5b210f8b2a56" providerId="AD" clId="Web-{F6972006-4617-4ABB-AE7E-E04F5F0AAAFD}" dt="2021-02-08T06:04:14.090" v="7"/>
        <pc:sldMkLst>
          <pc:docMk/>
          <pc:sldMk cId="987195242" sldId="305"/>
        </pc:sldMkLst>
        <pc:spChg chg="add del">
          <ac:chgData name="Gyntha Goertz" userId="S::ggoertz@visio.org::fd6032de-6c2b-4539-9f9c-5b210f8b2a56" providerId="AD" clId="Web-{F6972006-4617-4ABB-AE7E-E04F5F0AAAFD}" dt="2021-02-08T06:04:14.090" v="7"/>
          <ac:spMkLst>
            <pc:docMk/>
            <pc:sldMk cId="987195242" sldId="305"/>
            <ac:spMk id="2" creationId="{E6D60979-B2F4-4E42-94FA-6C25AB083C69}"/>
          </ac:spMkLst>
        </pc:spChg>
        <pc:spChg chg="del">
          <ac:chgData name="Gyntha Goertz" userId="S::ggoertz@visio.org::fd6032de-6c2b-4539-9f9c-5b210f8b2a56" providerId="AD" clId="Web-{F6972006-4617-4ABB-AE7E-E04F5F0AAAFD}" dt="2021-02-08T06:03:34.839" v="2"/>
          <ac:spMkLst>
            <pc:docMk/>
            <pc:sldMk cId="987195242" sldId="305"/>
            <ac:spMk id="3" creationId="{4D599614-9225-4417-8381-87171B9A5220}"/>
          </ac:spMkLst>
        </pc:spChg>
        <pc:spChg chg="mod modVis">
          <ac:chgData name="Gyntha Goertz" userId="S::ggoertz@visio.org::fd6032de-6c2b-4539-9f9c-5b210f8b2a56" providerId="AD" clId="Web-{F6972006-4617-4ABB-AE7E-E04F5F0AAAFD}" dt="2021-02-08T06:04:14.090" v="7"/>
          <ac:spMkLst>
            <pc:docMk/>
            <pc:sldMk cId="987195242" sldId="305"/>
            <ac:spMk id="4" creationId="{4305E2F8-801D-4FC7-AE1B-A5F8B266D8F2}"/>
          </ac:spMkLst>
        </pc:spChg>
        <pc:spChg chg="add del">
          <ac:chgData name="Gyntha Goertz" userId="S::ggoertz@visio.org::fd6032de-6c2b-4539-9f9c-5b210f8b2a56" providerId="AD" clId="Web-{F6972006-4617-4ABB-AE7E-E04F5F0AAAFD}" dt="2021-02-08T06:04:14.090" v="7"/>
          <ac:spMkLst>
            <pc:docMk/>
            <pc:sldMk cId="987195242" sldId="305"/>
            <ac:spMk id="5" creationId="{07F73A5E-AA99-4594-A9FC-2C1B9EAF4A29}"/>
          </ac:spMkLst>
        </pc:spChg>
        <pc:spChg chg="add del">
          <ac:chgData name="Gyntha Goertz" userId="S::ggoertz@visio.org::fd6032de-6c2b-4539-9f9c-5b210f8b2a56" providerId="AD" clId="Web-{F6972006-4617-4ABB-AE7E-E04F5F0AAAFD}" dt="2021-02-08T06:04:14.085" v="6"/>
          <ac:spMkLst>
            <pc:docMk/>
            <pc:sldMk cId="987195242" sldId="305"/>
            <ac:spMk id="11" creationId="{40AD31EB-4730-4766-8894-861B96D2F05E}"/>
          </ac:spMkLst>
        </pc:spChg>
        <pc:spChg chg="add del">
          <ac:chgData name="Gyntha Goertz" userId="S::ggoertz@visio.org::fd6032de-6c2b-4539-9f9c-5b210f8b2a56" providerId="AD" clId="Web-{F6972006-4617-4ABB-AE7E-E04F5F0AAAFD}" dt="2021-02-08T06:04:14.085" v="6"/>
          <ac:spMkLst>
            <pc:docMk/>
            <pc:sldMk cId="987195242" sldId="305"/>
            <ac:spMk id="13" creationId="{8AF3E16B-C66F-4DB7-92FA-4606901B18C0}"/>
          </ac:spMkLst>
        </pc:spChg>
        <pc:picChg chg="add mod ord">
          <ac:chgData name="Gyntha Goertz" userId="S::ggoertz@visio.org::fd6032de-6c2b-4539-9f9c-5b210f8b2a56" providerId="AD" clId="Web-{F6972006-4617-4ABB-AE7E-E04F5F0AAAFD}" dt="2021-02-08T06:04:14.090" v="7"/>
          <ac:picMkLst>
            <pc:docMk/>
            <pc:sldMk cId="987195242" sldId="305"/>
            <ac:picMk id="6" creationId="{BCC50DFB-9016-4D91-B595-94CD5ED1E087}"/>
          </ac:picMkLst>
        </pc:picChg>
      </pc:sldChg>
      <pc:sldChg chg="del">
        <pc:chgData name="Gyntha Goertz" userId="S::ggoertz@visio.org::fd6032de-6c2b-4539-9f9c-5b210f8b2a56" providerId="AD" clId="Web-{F6972006-4617-4ABB-AE7E-E04F5F0AAAFD}" dt="2021-02-08T06:03:13.740" v="0"/>
        <pc:sldMkLst>
          <pc:docMk/>
          <pc:sldMk cId="3345770078" sldId="305"/>
        </pc:sldMkLst>
      </pc:sldChg>
    </pc:docChg>
  </pc:docChgLst>
  <pc:docChgLst>
    <pc:chgData name="Gyntha Goertz" userId="S::ggoertz@visio.org::fd6032de-6c2b-4539-9f9c-5b210f8b2a56" providerId="AD" clId="Web-{BFFD6180-16F9-45FE-B2D0-0B3C33D7A81A}"/>
    <pc:docChg chg="modSld">
      <pc:chgData name="Gyntha Goertz" userId="S::ggoertz@visio.org::fd6032de-6c2b-4539-9f9c-5b210f8b2a56" providerId="AD" clId="Web-{BFFD6180-16F9-45FE-B2D0-0B3C33D7A81A}" dt="2021-02-08T14:04:25.822" v="1" actId="20577"/>
      <pc:docMkLst>
        <pc:docMk/>
      </pc:docMkLst>
      <pc:sldChg chg="modSp">
        <pc:chgData name="Gyntha Goertz" userId="S::ggoertz@visio.org::fd6032de-6c2b-4539-9f9c-5b210f8b2a56" providerId="AD" clId="Web-{BFFD6180-16F9-45FE-B2D0-0B3C33D7A81A}" dt="2021-02-08T14:04:25.822" v="1" actId="20577"/>
        <pc:sldMkLst>
          <pc:docMk/>
          <pc:sldMk cId="260289799" sldId="297"/>
        </pc:sldMkLst>
        <pc:spChg chg="mod">
          <ac:chgData name="Gyntha Goertz" userId="S::ggoertz@visio.org::fd6032de-6c2b-4539-9f9c-5b210f8b2a56" providerId="AD" clId="Web-{BFFD6180-16F9-45FE-B2D0-0B3C33D7A81A}" dt="2021-02-08T14:04:25.822" v="1" actId="20577"/>
          <ac:spMkLst>
            <pc:docMk/>
            <pc:sldMk cId="260289799" sldId="29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visio_logo_RGB_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0" y="58595"/>
            <a:ext cx="1641197" cy="6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81567" y="125060"/>
            <a:ext cx="2019677" cy="42989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>
              <a:lnSpc>
                <a:spcPct val="100000"/>
              </a:lnSpc>
              <a:buNone/>
            </a:pPr>
            <a:endParaRPr lang="nl-NL" sz="8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"/>
          </p:nvPr>
        </p:nvSpPr>
        <p:spPr>
          <a:xfrm>
            <a:off x="4781567" y="508056"/>
            <a:ext cx="2019677" cy="4298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pPr>
              <a:lnSpc>
                <a:spcPct val="100000"/>
              </a:lnSpc>
              <a:buNone/>
            </a:pPr>
            <a:endParaRPr lang="nl-NL" sz="8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>
          <a:xfrm>
            <a:off x="4781567" y="9410766"/>
            <a:ext cx="1784167" cy="1954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algn="l">
              <a:lnSpc>
                <a:spcPct val="100000"/>
              </a:lnSpc>
              <a:buNone/>
            </a:pPr>
            <a:r>
              <a:rPr lang="nl-NL" sz="800" b="1" dirty="0"/>
              <a:t>Datum</a:t>
            </a:r>
            <a:r>
              <a:rPr lang="nl-NL" sz="800" dirty="0"/>
              <a:t> </a:t>
            </a:r>
            <a:fld id="{3401724F-B82F-4195-9132-B2E0E1CFCD57}" type="datetimeFigureOut">
              <a:rPr lang="nl-NL" sz="800" smtClean="0"/>
              <a:pPr algn="l">
                <a:lnSpc>
                  <a:spcPct val="100000"/>
                </a:lnSpc>
                <a:buNone/>
              </a:pPr>
              <a:t>8-2-2021</a:t>
            </a:fld>
            <a:endParaRPr lang="nl-NL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781567" y="9129381"/>
            <a:ext cx="1784167" cy="1954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>
              <a:lnSpc>
                <a:spcPct val="100000"/>
              </a:lnSpc>
              <a:buNone/>
            </a:pPr>
            <a:r>
              <a:rPr lang="nl-NL" sz="800" b="1" dirty="0"/>
              <a:t>Pagina</a:t>
            </a:r>
            <a:r>
              <a:rPr lang="nl-NL" sz="800" dirty="0"/>
              <a:t> </a:t>
            </a:r>
            <a:fld id="{C265311B-2816-4EB5-9C7B-6FFCB421AFCC}" type="slidenum">
              <a:rPr lang="nl-NL" sz="800" smtClean="0"/>
              <a:pPr algn="l">
                <a:lnSpc>
                  <a:spcPct val="100000"/>
                </a:lnSpc>
                <a:buNone/>
              </a:pPr>
              <a:t>‹nr.›</a:t>
            </a:fld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51022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81567" y="262054"/>
            <a:ext cx="2018846" cy="4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buFontTx/>
              <a:buNone/>
              <a:defRPr sz="800" b="1"/>
            </a:lvl1pPr>
          </a:lstStyle>
          <a:p>
            <a:r>
              <a:rPr lang="nl-NL" altLang="en-US"/>
              <a:t>&lt;Typ titel via Beeld, Koptekst en voettekst, Koptekst&gt;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781567" y="9640463"/>
            <a:ext cx="1784390" cy="1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b="1"/>
            </a:lvl1pPr>
          </a:lstStyle>
          <a:p>
            <a:r>
              <a:rPr lang="nl-NL" altLang="en-US" dirty="0"/>
              <a:t>Datum  </a:t>
            </a:r>
            <a:fld id="{029D13DD-0625-4138-A5BA-F7A72B7D14BA}" type="datetime1">
              <a:rPr lang="nl-NL" altLang="en-US" b="0"/>
              <a:pPr/>
              <a:t>8-2-2021</a:t>
            </a:fld>
            <a:endParaRPr lang="nl-NL" altLang="en-US" b="0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1568450"/>
            <a:ext cx="4667250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0005" y="5428630"/>
            <a:ext cx="5422405" cy="394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81567" y="644643"/>
            <a:ext cx="2014126" cy="4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buFontTx/>
              <a:buNone/>
              <a:defRPr sz="800"/>
            </a:lvl1pPr>
          </a:lstStyle>
          <a:p>
            <a:r>
              <a:rPr lang="nl-NL" altLang="en-US"/>
              <a:t>&lt;Typ subtitel via Beeld, Koptekst en voettekst, Voettekst&gt;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81567" y="9361277"/>
            <a:ext cx="1784390" cy="1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b="1"/>
            </a:lvl1pPr>
          </a:lstStyle>
          <a:p>
            <a:r>
              <a:rPr lang="nl-NL" altLang="en-US"/>
              <a:t>Pagina </a:t>
            </a:r>
            <a:r>
              <a:rPr lang="nl-NL" altLang="en-US" b="0"/>
              <a:t> </a:t>
            </a:r>
            <a:fld id="{5A3E2A90-FE05-4E6A-BF08-C9669C951B85}" type="slidenum">
              <a:rPr lang="nl-NL" altLang="en-US" b="0"/>
              <a:pPr/>
              <a:t>‹nr.›</a:t>
            </a:fld>
            <a:endParaRPr lang="nl-NL" altLang="en-US" b="0"/>
          </a:p>
        </p:txBody>
      </p:sp>
      <p:pic>
        <p:nvPicPr>
          <p:cNvPr id="26633" name="Picture 9" descr="visio_logo_RGB_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0" y="446355"/>
            <a:ext cx="1641197" cy="6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9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lnSpc>
        <a:spcPts val="1400"/>
      </a:lnSpc>
      <a:spcBef>
        <a:spcPct val="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65113" indent="87313" algn="l" rtl="0" fontAlgn="base">
      <a:lnSpc>
        <a:spcPts val="1400"/>
      </a:lnSpc>
      <a:spcBef>
        <a:spcPct val="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542925" indent="95250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19150" indent="85725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85850" indent="85725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1568450"/>
            <a:ext cx="4668838" cy="3502025"/>
          </a:xfrm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/>
              <a:t>Braillecurriculum 2.1 p 4</a:t>
            </a:r>
          </a:p>
        </p:txBody>
      </p:sp>
      <p:sp>
        <p:nvSpPr>
          <p:cNvPr id="15364" name="Tijdelijke aanduiding voor koptekst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800"/>
              <a:t>&lt;Typ titel via Beeld, Koptekst en voettekst, Koptekst&gt;</a:t>
            </a:r>
          </a:p>
        </p:txBody>
      </p:sp>
      <p:sp>
        <p:nvSpPr>
          <p:cNvPr id="15365" name="Tijdelijke aanduiding voor datum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800"/>
              <a:t>Datum  </a:t>
            </a:r>
            <a:fld id="{84A0DAA7-95B9-4CF5-89A9-F90F86A6960F}" type="datetime1">
              <a:rPr lang="nl-NL" altLang="nl-NL" sz="800" smtClean="0"/>
              <a:t>8-2-2021</a:t>
            </a:fld>
            <a:endParaRPr lang="nl-NL" altLang="nl-NL" sz="800"/>
          </a:p>
        </p:txBody>
      </p:sp>
      <p:sp>
        <p:nvSpPr>
          <p:cNvPr id="15366" name="Tijdelijke aanduiding voor voettekst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800"/>
              <a:t>&lt;Typ subtitel via Beeld, Koptekst en voettekst, Voettekst&gt;</a:t>
            </a:r>
          </a:p>
        </p:txBody>
      </p:sp>
      <p:sp>
        <p:nvSpPr>
          <p:cNvPr id="15367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altLang="nl-NL" sz="800"/>
              <a:t>Pagina  </a:t>
            </a:r>
            <a:fld id="{9C30302F-8B81-4C48-9671-F3FC197E71D7}" type="slidenum">
              <a:rPr lang="nl-NL" altLang="nl-NL" sz="800" smtClean="0"/>
              <a:pPr/>
              <a:t>2</a:t>
            </a:fld>
            <a:endParaRPr lang="nl-NL" altLang="nl-NL" sz="800"/>
          </a:p>
        </p:txBody>
      </p:sp>
    </p:spTree>
    <p:extLst>
      <p:ext uri="{BB962C8B-B14F-4D97-AF65-F5344CB8AC3E}">
        <p14:creationId xmlns:p14="http://schemas.microsoft.com/office/powerpoint/2010/main" val="242201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74713" y="1568450"/>
            <a:ext cx="4667250" cy="3502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Numbering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initial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tends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drop out later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&lt;Typ titel via Beeld, Koptekst en voettekst, Koptekst&gt;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Datum  </a:t>
            </a:r>
            <a:fld id="{6554EA41-8488-436D-93D5-01A9FC4BF651}" type="datetime1">
              <a:rPr lang="nl-NL" smtClean="0"/>
              <a:t>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&lt;Typ subtitel via Beeld, Koptekst en voettekst, Voettekst&gt;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Pagina  </a:t>
            </a:r>
            <a:fld id="{265BAD6C-B0B4-4336-8F79-3CD32825C326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2834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74713" y="1568450"/>
            <a:ext cx="4667250" cy="35020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In case of reading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enlarged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scanning of a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Mirror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confusions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Reversals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/right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up/down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reversals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&lt;Typ titel via Beeld, Koptekst en voettekst, Koptekst&gt;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Datum  </a:t>
            </a:r>
            <a:fld id="{6554EA41-8488-436D-93D5-01A9FC4BF651}" type="datetime1">
              <a:rPr lang="nl-NL" smtClean="0"/>
              <a:t>8-2-2021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&lt;Typ subtitel via Beeld, Koptekst en voettekst, Voettekst&gt;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Pagina  </a:t>
            </a:r>
            <a:fld id="{265BAD6C-B0B4-4336-8F79-3CD32825C326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766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525783"/>
            <a:ext cx="5471603" cy="8043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78AB9DD-ABB3-4616-AA5A-B2BDB44E6C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12480"/>
            <a:ext cx="9145588" cy="4747108"/>
          </a:xfrm>
          <a:custGeom>
            <a:avLst/>
            <a:gdLst>
              <a:gd name="connsiteX0" fmla="*/ 0 w 9145588"/>
              <a:gd name="connsiteY0" fmla="*/ 0 h 4747108"/>
              <a:gd name="connsiteX1" fmla="*/ 6095175 w 9145588"/>
              <a:gd name="connsiteY1" fmla="*/ 0 h 4747108"/>
              <a:gd name="connsiteX2" fmla="*/ 7441575 w 9145588"/>
              <a:gd name="connsiteY2" fmla="*/ 277200 h 4747108"/>
              <a:gd name="connsiteX3" fmla="*/ 8787975 w 9145588"/>
              <a:gd name="connsiteY3" fmla="*/ 0 h 4747108"/>
              <a:gd name="connsiteX4" fmla="*/ 9145588 w 9145588"/>
              <a:gd name="connsiteY4" fmla="*/ 0 h 4747108"/>
              <a:gd name="connsiteX5" fmla="*/ 9145588 w 9145588"/>
              <a:gd name="connsiteY5" fmla="*/ 4747108 h 4747108"/>
              <a:gd name="connsiteX6" fmla="*/ 0 w 9145588"/>
              <a:gd name="connsiteY6" fmla="*/ 4747108 h 474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5588" h="4747108">
                <a:moveTo>
                  <a:pt x="0" y="0"/>
                </a:moveTo>
                <a:lnTo>
                  <a:pt x="6095175" y="0"/>
                </a:lnTo>
                <a:lnTo>
                  <a:pt x="7441575" y="277200"/>
                </a:lnTo>
                <a:lnTo>
                  <a:pt x="8787975" y="0"/>
                </a:lnTo>
                <a:lnTo>
                  <a:pt x="9145588" y="0"/>
                </a:lnTo>
                <a:lnTo>
                  <a:pt x="9145588" y="4747108"/>
                </a:lnTo>
                <a:lnTo>
                  <a:pt x="0" y="47471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A1758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1"/>
          </p:nvPr>
        </p:nvSpPr>
        <p:spPr>
          <a:xfrm>
            <a:off x="359999" y="1275070"/>
            <a:ext cx="5471603" cy="475200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>
                <a:solidFill>
                  <a:srgbClr val="0A1758"/>
                </a:solidFill>
              </a:defRPr>
            </a:lvl1pPr>
          </a:lstStyle>
          <a:p>
            <a:r>
              <a:rPr lang="nl-NL"/>
              <a:t>Datum of naam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339FC3-2FF8-44E0-95CB-7A52FA59A2FB}"/>
              </a:ext>
            </a:extLst>
          </p:cNvPr>
          <p:cNvGrpSpPr/>
          <p:nvPr userDrawn="1"/>
        </p:nvGrpSpPr>
        <p:grpSpPr>
          <a:xfrm>
            <a:off x="-1588" y="-1"/>
            <a:ext cx="9149188" cy="2398782"/>
            <a:chOff x="-1588" y="-1"/>
            <a:chExt cx="9149188" cy="239878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A16192-1FB8-471A-9D94-96A03279767E}"/>
                </a:ext>
              </a:extLst>
            </p:cNvPr>
            <p:cNvSpPr/>
            <p:nvPr userDrawn="1"/>
          </p:nvSpPr>
          <p:spPr bwMode="auto">
            <a:xfrm>
              <a:off x="-1588" y="1992412"/>
              <a:ext cx="9144000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9B5A7A-2C53-4777-BBF5-2BA9CB6C66DD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7600" cy="1991144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2079585B-05E9-4D2F-8608-6A5B6B9E6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7" y="0"/>
              <a:ext cx="2685293" cy="239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9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5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775" y="6584950"/>
            <a:ext cx="1439863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5131-A641-4596-B3B3-F3423B81FBD3}" type="datetime4">
              <a:rPr lang="nl-NL" smtClean="0"/>
              <a:t>8 februari 2021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8025" y="6584950"/>
            <a:ext cx="5326063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58138" y="5675313"/>
            <a:ext cx="803275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57C8-5C04-4509-A888-32BCD79C2E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809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EF6EB89-3146-42E4-8057-B07DC021EF8E}"/>
              </a:ext>
            </a:extLst>
          </p:cNvPr>
          <p:cNvGrpSpPr/>
          <p:nvPr userDrawn="1"/>
        </p:nvGrpSpPr>
        <p:grpSpPr>
          <a:xfrm>
            <a:off x="-1588" y="-1"/>
            <a:ext cx="9149188" cy="2398782"/>
            <a:chOff x="-1588" y="-1"/>
            <a:chExt cx="9149188" cy="239878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8E915E6-BF08-42FA-86A1-A46ACFD71D78}"/>
                </a:ext>
              </a:extLst>
            </p:cNvPr>
            <p:cNvSpPr/>
            <p:nvPr userDrawn="1"/>
          </p:nvSpPr>
          <p:spPr bwMode="auto">
            <a:xfrm>
              <a:off x="-1588" y="1992412"/>
              <a:ext cx="9144000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7D0AE8B-BDEF-4B8B-AA83-C16F2BC4FB7C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7600" cy="1991144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2" name="Afbeelding 11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8C9BA4FC-E864-43E3-A40E-98A3EDF9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7" y="0"/>
              <a:ext cx="2685293" cy="2398781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 userDrawn="1">
            <p:ph type="title"/>
          </p:nvPr>
        </p:nvSpPr>
        <p:spPr>
          <a:xfrm>
            <a:off x="360000" y="525783"/>
            <a:ext cx="5471603" cy="8043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 userDrawn="1">
            <p:ph type="dt" sz="half" idx="11"/>
          </p:nvPr>
        </p:nvSpPr>
        <p:spPr>
          <a:xfrm>
            <a:off x="359999" y="1275070"/>
            <a:ext cx="5471603" cy="475200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>
                <a:solidFill>
                  <a:srgbClr val="0A1758"/>
                </a:solidFill>
              </a:defRPr>
            </a:lvl1pPr>
          </a:lstStyle>
          <a:p>
            <a:r>
              <a:rPr lang="nl-NL"/>
              <a:t>Datum of naam</a:t>
            </a:r>
          </a:p>
        </p:txBody>
      </p:sp>
    </p:spTree>
    <p:extLst>
      <p:ext uri="{BB962C8B-B14F-4D97-AF65-F5344CB8AC3E}">
        <p14:creationId xmlns:p14="http://schemas.microsoft.com/office/powerpoint/2010/main" val="29420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440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le dia">
    <p:bg>
      <p:bgPr>
        <a:solidFill>
          <a:srgbClr val="F1E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6D3AE7-7B97-49CC-8269-7401F1A7AA85}"/>
              </a:ext>
            </a:extLst>
          </p:cNvPr>
          <p:cNvSpPr/>
          <p:nvPr userDrawn="1"/>
        </p:nvSpPr>
        <p:spPr bwMode="auto">
          <a:xfrm>
            <a:off x="1" y="0"/>
            <a:ext cx="9145588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CBEF5-0305-419E-936A-24FFE6601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9" y="0"/>
            <a:ext cx="1342800" cy="97162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B66AF86-7099-469D-B957-0234CC1AE1C2}"/>
              </a:ext>
            </a:extLst>
          </p:cNvPr>
          <p:cNvGrpSpPr/>
          <p:nvPr userDrawn="1"/>
        </p:nvGrpSpPr>
        <p:grpSpPr>
          <a:xfrm>
            <a:off x="0" y="-1"/>
            <a:ext cx="9144000" cy="981459"/>
            <a:chOff x="0" y="-1"/>
            <a:chExt cx="9144000" cy="98145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3261E1D-4617-44E1-9F61-C2F24C55020F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4000" cy="7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064758F5-B56E-4767-AF9E-1EB396DC7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0"/>
              <a:ext cx="1350267" cy="9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5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e dia">
    <p:bg>
      <p:bgPr>
        <a:solidFill>
          <a:srgbClr val="0A1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1B5C3E8-2105-4BB7-AD43-FEAC27D0AB1D}"/>
              </a:ext>
            </a:extLst>
          </p:cNvPr>
          <p:cNvGrpSpPr/>
          <p:nvPr userDrawn="1"/>
        </p:nvGrpSpPr>
        <p:grpSpPr>
          <a:xfrm>
            <a:off x="1" y="0"/>
            <a:ext cx="9145588" cy="981458"/>
            <a:chOff x="1" y="0"/>
            <a:chExt cx="9145588" cy="981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38B989-099D-4112-9DEE-826E99996AE1}"/>
                </a:ext>
              </a:extLst>
            </p:cNvPr>
            <p:cNvSpPr/>
            <p:nvPr userDrawn="1"/>
          </p:nvSpPr>
          <p:spPr bwMode="auto">
            <a:xfrm>
              <a:off x="1" y="0"/>
              <a:ext cx="9145588" cy="7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2C09F-ECF1-44F3-ABAC-2790EBA85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485" y="0"/>
              <a:ext cx="1350267" cy="9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61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0000" y="3110588"/>
            <a:ext cx="8424000" cy="30238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360000" y="1969200"/>
            <a:ext cx="8424000" cy="1092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75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60000" y="1774800"/>
            <a:ext cx="8424000" cy="437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4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B7033B-EE7E-4B90-A2AA-1E1CA6BF1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36788"/>
            <a:ext cx="9145588" cy="6022800"/>
          </a:xfrm>
          <a:custGeom>
            <a:avLst/>
            <a:gdLst>
              <a:gd name="connsiteX0" fmla="*/ 0 w 9145588"/>
              <a:gd name="connsiteY0" fmla="*/ 0 h 6033600"/>
              <a:gd name="connsiteX1" fmla="*/ 7435076 w 9145588"/>
              <a:gd name="connsiteY1" fmla="*/ 0 h 6033600"/>
              <a:gd name="connsiteX2" fmla="*/ 8113676 w 9145588"/>
              <a:gd name="connsiteY2" fmla="*/ 140461 h 6033600"/>
              <a:gd name="connsiteX3" fmla="*/ 8792276 w 9145588"/>
              <a:gd name="connsiteY3" fmla="*/ 0 h 6033600"/>
              <a:gd name="connsiteX4" fmla="*/ 9145588 w 9145588"/>
              <a:gd name="connsiteY4" fmla="*/ 0 h 6033600"/>
              <a:gd name="connsiteX5" fmla="*/ 9145588 w 9145588"/>
              <a:gd name="connsiteY5" fmla="*/ 6033600 h 6033600"/>
              <a:gd name="connsiteX6" fmla="*/ 0 w 9145588"/>
              <a:gd name="connsiteY6" fmla="*/ 6033600 h 60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5588" h="6033600">
                <a:moveTo>
                  <a:pt x="0" y="0"/>
                </a:moveTo>
                <a:lnTo>
                  <a:pt x="7435076" y="0"/>
                </a:lnTo>
                <a:lnTo>
                  <a:pt x="8113676" y="140461"/>
                </a:lnTo>
                <a:lnTo>
                  <a:pt x="8792276" y="0"/>
                </a:lnTo>
                <a:lnTo>
                  <a:pt x="9145588" y="0"/>
                </a:lnTo>
                <a:lnTo>
                  <a:pt x="9145588" y="6033600"/>
                </a:lnTo>
                <a:lnTo>
                  <a:pt x="0" y="60336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3564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61BB6F-0006-40E1-9C0A-B9F1AC6C09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4770" y="844725"/>
            <a:ext cx="4600818" cy="2906537"/>
          </a:xfrm>
          <a:custGeom>
            <a:avLst/>
            <a:gdLst>
              <a:gd name="connsiteX0" fmla="*/ 0 w 4600818"/>
              <a:gd name="connsiteY0" fmla="*/ 0 h 2906537"/>
              <a:gd name="connsiteX1" fmla="*/ 2906747 w 4600818"/>
              <a:gd name="connsiteY1" fmla="*/ 0 h 2906537"/>
              <a:gd name="connsiteX2" fmla="*/ 3566582 w 4600818"/>
              <a:gd name="connsiteY2" fmla="*/ 135848 h 2906537"/>
              <a:gd name="connsiteX3" fmla="*/ 4226417 w 4600818"/>
              <a:gd name="connsiteY3" fmla="*/ 0 h 2906537"/>
              <a:gd name="connsiteX4" fmla="*/ 4600818 w 4600818"/>
              <a:gd name="connsiteY4" fmla="*/ 0 h 2906537"/>
              <a:gd name="connsiteX5" fmla="*/ 4600818 w 4600818"/>
              <a:gd name="connsiteY5" fmla="*/ 2906537 h 2906537"/>
              <a:gd name="connsiteX6" fmla="*/ 0 w 4600818"/>
              <a:gd name="connsiteY6" fmla="*/ 2906537 h 2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818" h="2906537">
                <a:moveTo>
                  <a:pt x="0" y="0"/>
                </a:moveTo>
                <a:lnTo>
                  <a:pt x="2906747" y="0"/>
                </a:lnTo>
                <a:lnTo>
                  <a:pt x="3566582" y="135848"/>
                </a:lnTo>
                <a:lnTo>
                  <a:pt x="4226417" y="0"/>
                </a:lnTo>
                <a:lnTo>
                  <a:pt x="4600818" y="0"/>
                </a:lnTo>
                <a:lnTo>
                  <a:pt x="4600818" y="2906537"/>
                </a:lnTo>
                <a:lnTo>
                  <a:pt x="0" y="2906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4543200" y="3859118"/>
            <a:ext cx="4600818" cy="2905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37944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5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359999" y="1969200"/>
            <a:ext cx="3794400" cy="479511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61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999" y="1368207"/>
            <a:ext cx="8424000" cy="5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970289"/>
            <a:ext cx="84240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de opmaakprofielen van de </a:t>
            </a:r>
            <a:r>
              <a:rPr lang="nl-NL" altLang="en-US" dirty="0" err="1"/>
              <a:t>modeltekst</a:t>
            </a:r>
            <a:r>
              <a:rPr lang="nl-NL" altLang="en-US" dirty="0"/>
              <a:t> te bewerken</a:t>
            </a:r>
          </a:p>
          <a:p>
            <a:pPr lvl="1"/>
            <a:r>
              <a:rPr lang="nl-NL" altLang="en-US"/>
              <a:t>Tweede niveau </a:t>
            </a:r>
          </a:p>
          <a:p>
            <a:pPr lvl="2"/>
            <a:r>
              <a:rPr lang="nl-NL" altLang="en-US"/>
              <a:t>Derde </a:t>
            </a:r>
            <a:r>
              <a:rPr lang="nl-NL" altLang="en-US" dirty="0"/>
              <a:t>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  <a:p>
            <a:pPr lvl="5"/>
            <a:r>
              <a:rPr lang="nl-NL" altLang="en-US"/>
              <a:t>6</a:t>
            </a:r>
          </a:p>
          <a:p>
            <a:pPr lvl="6"/>
            <a:r>
              <a:rPr lang="nl-NL" altLang="en-US"/>
              <a:t>7</a:t>
            </a:r>
          </a:p>
          <a:p>
            <a:pPr lvl="7"/>
            <a:r>
              <a:rPr lang="nl-NL" altLang="en-US"/>
              <a:t>8</a:t>
            </a:r>
          </a:p>
          <a:p>
            <a:pPr lvl="8"/>
            <a:r>
              <a:rPr lang="nl-NL" altLang="en-US"/>
              <a:t>9</a:t>
            </a:r>
          </a:p>
          <a:p>
            <a:pPr lvl="4"/>
            <a:endParaRPr lang="nl-NL" altLang="en-US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685EA18-998D-44BD-A28D-8D198DA2450E}"/>
              </a:ext>
            </a:extLst>
          </p:cNvPr>
          <p:cNvGrpSpPr/>
          <p:nvPr userDrawn="1"/>
        </p:nvGrpSpPr>
        <p:grpSpPr>
          <a:xfrm>
            <a:off x="-1" y="-2"/>
            <a:ext cx="9147601" cy="981460"/>
            <a:chOff x="-1" y="-2"/>
            <a:chExt cx="9147601" cy="98146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58A88BC-7CD1-433E-8C0A-EDAD14DC3EF3}"/>
                </a:ext>
              </a:extLst>
            </p:cNvPr>
            <p:cNvSpPr/>
            <p:nvPr userDrawn="1"/>
          </p:nvSpPr>
          <p:spPr bwMode="auto">
            <a:xfrm>
              <a:off x="-1" y="716755"/>
              <a:ext cx="9146381" cy="118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DD769C5-FA22-4EB2-91D5-BCD3A31303A1}"/>
                </a:ext>
              </a:extLst>
            </p:cNvPr>
            <p:cNvSpPr/>
            <p:nvPr userDrawn="1"/>
          </p:nvSpPr>
          <p:spPr bwMode="auto">
            <a:xfrm>
              <a:off x="0" y="-2"/>
              <a:ext cx="9147600" cy="716757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053DBCE-C53B-4692-BAFF-083A21023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665" y="0"/>
              <a:ext cx="1350267" cy="9814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71" r:id="rId3"/>
    <p:sldLayoutId id="2147483680" r:id="rId4"/>
    <p:sldLayoutId id="2147483681" r:id="rId5"/>
    <p:sldLayoutId id="2147483672" r:id="rId6"/>
    <p:sldLayoutId id="2147483674" r:id="rId7"/>
    <p:sldLayoutId id="2147483675" r:id="rId8"/>
    <p:sldLayoutId id="2147483677" r:id="rId9"/>
    <p:sldLayoutId id="2147483679" r:id="rId10"/>
    <p:sldLayoutId id="2147483682" r:id="rId11"/>
  </p:sldLayoutIdLst>
  <p:hf sldNum="0"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5pPr>
      <a:lvl6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6pPr>
      <a:lvl7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7pPr>
      <a:lvl8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8pPr>
      <a:lvl9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36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orient="horz" pos="1061" userDrawn="1">
          <p15:clr>
            <a:srgbClr val="F26B43"/>
          </p15:clr>
        </p15:guide>
        <p15:guide id="4" orient="horz" pos="14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.org/tactile-reading-202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visio.org/tactile-reading-202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2314" y="549474"/>
            <a:ext cx="259228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Gyntha Goertz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Linda Verhoef</a:t>
            </a:r>
            <a:endParaRPr lang="en-US" dirty="0">
              <a:solidFill>
                <a:schemeClr val="tx2"/>
              </a:solidFill>
              <a:latin typeface="WordVisi_MSFontService"/>
            </a:endParaRPr>
          </a:p>
        </p:txBody>
      </p:sp>
      <p:pic>
        <p:nvPicPr>
          <p:cNvPr id="7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62" y="2781722"/>
            <a:ext cx="2845348" cy="397904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24322" y="2781722"/>
            <a:ext cx="57606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nl-NL" sz="3600" b="1" dirty="0">
                <a:solidFill>
                  <a:schemeClr val="tx2"/>
                </a:solidFill>
              </a:rPr>
              <a:t>Reading concepts:</a:t>
            </a:r>
          </a:p>
          <a:p>
            <a:pPr>
              <a:buNone/>
            </a:pPr>
            <a:endParaRPr lang="en-US" altLang="nl-NL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n-US" altLang="nl-NL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tx2"/>
                </a:solidFill>
              </a:rPr>
              <a:t>f</a:t>
            </a:r>
            <a:r>
              <a:rPr lang="en-US" sz="3600" b="1">
                <a:solidFill>
                  <a:schemeClr val="tx2"/>
                </a:solidFill>
              </a:rPr>
              <a:t>rom Braille house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to Braille letter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83449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6208" y="1120255"/>
            <a:ext cx="7074898" cy="941387"/>
          </a:xfrm>
        </p:spPr>
        <p:txBody>
          <a:bodyPr/>
          <a:lstStyle/>
          <a:p>
            <a:r>
              <a:rPr lang="nl-NL" altLang="nl-NL" dirty="0" err="1"/>
              <a:t>Specific</a:t>
            </a:r>
            <a:r>
              <a:rPr lang="nl-NL" altLang="nl-NL" dirty="0"/>
              <a:t> skills in the </a:t>
            </a:r>
            <a:r>
              <a:rPr lang="nl-NL" altLang="nl-NL" dirty="0" err="1"/>
              <a:t>preparatory</a:t>
            </a:r>
            <a:r>
              <a:rPr lang="nl-NL" altLang="nl-NL" dirty="0"/>
              <a:t> </a:t>
            </a:r>
            <a:r>
              <a:rPr lang="nl-NL" altLang="nl-NL" dirty="0" err="1"/>
              <a:t>phase</a:t>
            </a:r>
            <a:r>
              <a:rPr lang="nl-NL" altLang="nl-NL" dirty="0"/>
              <a:t> of braille</a:t>
            </a: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306206" y="3427179"/>
            <a:ext cx="75660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lnSpc>
                <a:spcPts val="3275"/>
              </a:lnSpc>
              <a:buFontTx/>
              <a:buChar char="-"/>
            </a:pPr>
            <a:r>
              <a:rPr lang="en-GB" altLang="nl-NL" dirty="0">
                <a:solidFill>
                  <a:schemeClr val="tx2"/>
                </a:solidFill>
              </a:rPr>
              <a:t>Spatial orientation and reading concepts</a:t>
            </a:r>
          </a:p>
          <a:p>
            <a:pPr eaLnBrk="1" hangingPunct="1">
              <a:lnSpc>
                <a:spcPts val="3275"/>
              </a:lnSpc>
            </a:pPr>
            <a:endParaRPr lang="en-GB" altLang="nl-NL" dirty="0">
              <a:solidFill>
                <a:schemeClr val="tx2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 lIns="91440" tIns="45720" rIns="91440" bIns="45720" anchor="t"/>
          <a:lstStyle/>
          <a:p>
            <a:pPr>
              <a:buNone/>
              <a:defRPr/>
            </a:pPr>
            <a:endParaRPr lang="nl-NL" altLang="nl-NL" dirty="0">
              <a:solidFill>
                <a:schemeClr val="tx2"/>
              </a:solidFill>
              <a:ea typeface="Verdan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06208" y="3551236"/>
            <a:ext cx="6845153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ts val="3275"/>
              </a:lnSpc>
              <a:buFontTx/>
              <a:buChar char="-"/>
            </a:pPr>
            <a:endParaRPr lang="en-GB" altLang="nl-NL" dirty="0">
              <a:solidFill>
                <a:schemeClr val="tx2"/>
              </a:solidFill>
            </a:endParaRPr>
          </a:p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06208" y="2203043"/>
            <a:ext cx="74365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3275"/>
              </a:lnSpc>
              <a:buFontTx/>
              <a:buChar char="-"/>
            </a:pPr>
            <a:r>
              <a:rPr lang="en-GB" altLang="nl-NL" dirty="0">
                <a:solidFill>
                  <a:schemeClr val="tx2"/>
                </a:solidFill>
              </a:rPr>
              <a:t>Language and auditory development</a:t>
            </a:r>
          </a:p>
          <a:p>
            <a:pPr marL="342900" indent="-342900" eaLnBrk="1" hangingPunct="1">
              <a:lnSpc>
                <a:spcPts val="3275"/>
              </a:lnSpc>
              <a:buFontTx/>
              <a:buChar char="-"/>
            </a:pPr>
            <a:endParaRPr lang="en-GB" altLang="nl-NL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6206" y="2823735"/>
            <a:ext cx="7759011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dirty="0">
                <a:solidFill>
                  <a:schemeClr val="tx2"/>
                </a:solidFill>
              </a:rPr>
              <a:t>(Fine) motor </a:t>
            </a:r>
            <a:r>
              <a:rPr lang="nl-NL" dirty="0" err="1">
                <a:solidFill>
                  <a:schemeClr val="tx2"/>
                </a:solidFill>
              </a:rPr>
              <a:t>development</a:t>
            </a:r>
            <a:endParaRPr lang="nl-NL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6206" y="4047871"/>
            <a:ext cx="7264244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dirty="0" err="1">
                <a:solidFill>
                  <a:schemeClr val="tx2"/>
                </a:solidFill>
              </a:rPr>
              <a:t>Tactual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development</a:t>
            </a:r>
            <a:endParaRPr lang="nl-NL" dirty="0">
              <a:solidFill>
                <a:schemeClr val="tx2"/>
              </a:solidFill>
            </a:endParaRPr>
          </a:p>
          <a:p>
            <a:pPr marL="342900" indent="-342900">
              <a:buFontTx/>
              <a:buChar char="-"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06206" y="4651315"/>
            <a:ext cx="76833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dirty="0" err="1">
                <a:solidFill>
                  <a:schemeClr val="tx2"/>
                </a:solidFill>
              </a:rPr>
              <a:t>Meaning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symbol</a:t>
            </a:r>
            <a:r>
              <a:rPr lang="nl-NL" dirty="0">
                <a:solidFill>
                  <a:schemeClr val="tx2"/>
                </a:solidFill>
              </a:rPr>
              <a:t> awareness</a:t>
            </a:r>
          </a:p>
          <a:p>
            <a:pPr marL="342900" indent="-342900">
              <a:buFontTx/>
              <a:buChar char="-"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6208" y="5164227"/>
            <a:ext cx="736088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dirty="0">
                <a:solidFill>
                  <a:schemeClr val="tx2"/>
                </a:solidFill>
              </a:rPr>
              <a:t>Sound-</a:t>
            </a:r>
            <a:r>
              <a:rPr lang="nl-NL" dirty="0" err="1">
                <a:solidFill>
                  <a:schemeClr val="tx2"/>
                </a:solidFill>
              </a:rPr>
              <a:t>sign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connection</a:t>
            </a:r>
            <a:r>
              <a:rPr lang="nl-NL" dirty="0">
                <a:solidFill>
                  <a:schemeClr val="tx2"/>
                </a:solidFill>
              </a:rPr>
              <a:t>: </a:t>
            </a:r>
            <a:r>
              <a:rPr lang="nl-NL" dirty="0" err="1">
                <a:solidFill>
                  <a:schemeClr val="tx2"/>
                </a:solidFill>
              </a:rPr>
              <a:t>learning</a:t>
            </a:r>
            <a:r>
              <a:rPr lang="nl-NL" dirty="0">
                <a:solidFill>
                  <a:schemeClr val="tx2"/>
                </a:solidFill>
              </a:rPr>
              <a:t> the braille format</a:t>
            </a:r>
          </a:p>
          <a:p>
            <a:pPr marL="342900" indent="-342900">
              <a:buFontTx/>
              <a:buChar char="-"/>
            </a:pP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EE582-FA9A-4E25-9AA7-BE9971BE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Spatial</a:t>
            </a:r>
            <a:r>
              <a:rPr lang="nl-NL" dirty="0"/>
              <a:t> development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D64026-CBEC-4F13-9C34-8FB86F267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Spatial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is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hearing (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smell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convergent information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sources.  </a:t>
            </a: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Millar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1994)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F8B357-BE00-448D-8ED9-0E2228ED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E57C8-5C04-4509-A888-32BCD79C2E98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091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324322" y="1053530"/>
            <a:ext cx="6588125" cy="941387"/>
          </a:xfrm>
        </p:spPr>
        <p:txBody>
          <a:bodyPr/>
          <a:lstStyle/>
          <a:p>
            <a:br>
              <a:rPr lang="en-US" altLang="nl-NL" dirty="0"/>
            </a:br>
            <a:r>
              <a:rPr lang="en-US" altLang="nl-NL" dirty="0"/>
              <a:t>Pre reading concepts:</a:t>
            </a:r>
            <a:endParaRPr lang="nl-NL" altLang="nl-NL" dirty="0"/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>
          <a:xfrm>
            <a:off x="396330" y="2277667"/>
            <a:ext cx="7416824" cy="3024336"/>
          </a:xfrm>
        </p:spPr>
        <p:txBody>
          <a:bodyPr/>
          <a:lstStyle/>
          <a:p>
            <a:r>
              <a:rPr lang="en-US" altLang="nl-NL" sz="2400" dirty="0"/>
              <a:t>top, bottom, left, right, top left, top right, bottom left, bottom right, middle, above, below, front, back, first, last, second, same, behind, in front, at the site, in the middle, next, </a:t>
            </a:r>
            <a:r>
              <a:rPr lang="en-US" altLang="nl-NL" sz="2400" dirty="0" err="1"/>
              <a:t>centre</a:t>
            </a:r>
            <a:r>
              <a:rPr lang="en-US" altLang="nl-NL" sz="2400" dirty="0"/>
              <a:t> left, middle right, short, long, up, down, letter, word, line, sentence, sound, page, </a:t>
            </a:r>
          </a:p>
          <a:p>
            <a:r>
              <a:rPr lang="en-US" altLang="nl-NL" sz="2400" dirty="0"/>
              <a:t>reading direction (from left to right)</a:t>
            </a:r>
          </a:p>
        </p:txBody>
      </p:sp>
      <p:sp>
        <p:nvSpPr>
          <p:cNvPr id="32773" name="Explosie 1 4"/>
          <p:cNvSpPr>
            <a:spLocks noChangeArrowheads="1"/>
          </p:cNvSpPr>
          <p:nvPr/>
        </p:nvSpPr>
        <p:spPr bwMode="auto">
          <a:xfrm>
            <a:off x="4851400" y="3290888"/>
            <a:ext cx="914400" cy="914400"/>
          </a:xfrm>
          <a:prstGeom prst="irregularSeal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8763" indent="-258763">
              <a:lnSpc>
                <a:spcPts val="3500"/>
              </a:lnSpc>
              <a:buFont typeface="Wingdings" panose="05000000000000000000" pitchFamily="2" charset="2"/>
              <a:buChar char="§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ts val="3500"/>
              </a:lnSpc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ts val="3500"/>
              </a:lnSpc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ts val="3500"/>
              </a:lnSpc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ts val="3500"/>
              </a:lnSpc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3275"/>
              </a:lnSpc>
            </a:pPr>
            <a:endParaRPr lang="nl-NL" altLang="nl-NL" sz="230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E57C8-5C04-4509-A888-32BCD79C2E98}" type="slidenum">
              <a:rPr lang="nl-NL" altLang="nl-NL" smtClean="0"/>
              <a:pPr>
                <a:defRPr/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4552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359518" y="976239"/>
            <a:ext cx="7381628" cy="941387"/>
          </a:xfrm>
        </p:spPr>
        <p:txBody>
          <a:bodyPr/>
          <a:lstStyle/>
          <a:p>
            <a:r>
              <a:rPr lang="en-US" altLang="nl-NL" dirty="0"/>
              <a:t>Playfully gaining experience</a:t>
            </a:r>
            <a:br>
              <a:rPr lang="en-US" altLang="nl-NL" dirty="0"/>
            </a:br>
            <a:r>
              <a:rPr lang="en-US" altLang="nl-NL" dirty="0"/>
              <a:t>in the spatial positions of a Braille cell</a:t>
            </a:r>
            <a:br>
              <a:rPr lang="en-US" altLang="nl-NL" dirty="0"/>
            </a:br>
            <a:endParaRPr lang="nl-NL" altLang="nl-NL" dirty="0"/>
          </a:p>
        </p:txBody>
      </p:sp>
      <p:pic>
        <p:nvPicPr>
          <p:cNvPr id="36868" name="Tijdelijke aanduiding voor inhoud 4" descr="6 braillepuntjes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/>
          <a:stretch/>
        </p:blipFill>
        <p:spPr>
          <a:xfrm>
            <a:off x="1044402" y="2997746"/>
            <a:ext cx="2374849" cy="2793940"/>
          </a:xfrm>
        </p:spPr>
      </p:pic>
      <p:pic>
        <p:nvPicPr>
          <p:cNvPr id="36869" name="Afbeelding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b="2926"/>
          <a:stretch/>
        </p:blipFill>
        <p:spPr bwMode="auto">
          <a:xfrm>
            <a:off x="5076850" y="1773610"/>
            <a:ext cx="2899542" cy="484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E57C8-5C04-4509-A888-32BCD79C2E98}" type="slidenum">
              <a:rPr lang="nl-NL" altLang="nl-NL" smtClean="0"/>
              <a:pPr>
                <a:defRPr/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550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B0CE67-A8BA-42EA-99E1-D9DA160D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E57C8-5C04-4509-A888-32BCD79C2E98}" type="slidenum">
              <a:rPr lang="nl-NL" altLang="nl-NL" smtClean="0"/>
              <a:pPr>
                <a:defRPr/>
              </a:pPr>
              <a:t>6</a:t>
            </a:fld>
            <a:endParaRPr lang="nl-NL" altLang="nl-NL"/>
          </a:p>
        </p:txBody>
      </p:sp>
      <p:pic>
        <p:nvPicPr>
          <p:cNvPr id="1026" name="506e244e-70ef-4675-bc35-cbc3a32ab302" descr="Image">
            <a:extLst>
              <a:ext uri="{FF2B5EF4-FFF2-40B4-BE49-F238E27FC236}">
                <a16:creationId xmlns:a16="http://schemas.microsoft.com/office/drawing/2014/main" id="{13CEAC91-B747-4100-9A9F-1150D299B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5" t="6427" r="4736" b="5176"/>
          <a:stretch/>
        </p:blipFill>
        <p:spPr bwMode="auto">
          <a:xfrm rot="5400000">
            <a:off x="1402767" y="2257226"/>
            <a:ext cx="4774643" cy="40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4322" y="837506"/>
            <a:ext cx="6588125" cy="941387"/>
          </a:xfrm>
        </p:spPr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NL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Braille House </a:t>
            </a:r>
            <a:br>
              <a:rPr lang="nl-NL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child's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torso</a:t>
            </a:r>
            <a:br>
              <a:rPr lang="en-US" altLang="nl-NL" dirty="0"/>
            </a:b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973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359999" y="765498"/>
            <a:ext cx="8424000" cy="551805"/>
          </a:xfrm>
        </p:spPr>
        <p:txBody>
          <a:bodyPr/>
          <a:lstStyle/>
          <a:p>
            <a:br>
              <a:rPr lang="en-GB" altLang="nl-NL" sz="2800" dirty="0"/>
            </a:br>
            <a:r>
              <a:rPr lang="en-GB" altLang="nl-NL" dirty="0"/>
              <a:t>Hockey </a:t>
            </a:r>
            <a:r>
              <a:rPr lang="en-GB" altLang="nl-NL" dirty="0" err="1"/>
              <a:t>Cockey</a:t>
            </a:r>
            <a:r>
              <a:rPr lang="en-GB" altLang="nl-NL" dirty="0"/>
              <a:t> song </a:t>
            </a:r>
            <a:endParaRPr lang="nl-NL" altLang="nl-NL" dirty="0"/>
          </a:p>
        </p:txBody>
      </p:sp>
      <p:pic>
        <p:nvPicPr>
          <p:cNvPr id="4403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938338"/>
            <a:ext cx="6875463" cy="3865562"/>
          </a:xfr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E57C8-5C04-4509-A888-32BCD79C2E98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CFD2AB-38DB-4D9B-A4CE-EBCC8D1E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878062"/>
            <a:ext cx="6875463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2919B07-AC44-402E-8604-879CF29A6227}"/>
              </a:ext>
            </a:extLst>
          </p:cNvPr>
          <p:cNvSpPr txBox="1"/>
          <p:nvPr/>
        </p:nvSpPr>
        <p:spPr>
          <a:xfrm>
            <a:off x="612354" y="5806058"/>
            <a:ext cx="7992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hlinkClick r:id="rId3"/>
              </a:rPr>
              <a:t>www.visio.org/tactile-reading-2021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40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99" y="981522"/>
            <a:ext cx="8424000" cy="551805"/>
          </a:xfrm>
        </p:spPr>
        <p:txBody>
          <a:bodyPr/>
          <a:lstStyle/>
          <a:p>
            <a:r>
              <a:rPr lang="nl-NL" dirty="0"/>
              <a:t>Manual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lesson</a:t>
            </a:r>
            <a:r>
              <a:rPr lang="nl-NL" dirty="0"/>
              <a:t> </a:t>
            </a:r>
            <a:r>
              <a:rPr lang="nl-NL" dirty="0" err="1"/>
              <a:t>plans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5628" y="1629594"/>
            <a:ext cx="2845348" cy="3979042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E57C8-5C04-4509-A888-32BCD79C2E98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  <p:sp>
        <p:nvSpPr>
          <p:cNvPr id="4" name="Tekstvak 3"/>
          <p:cNvSpPr txBox="1"/>
          <p:nvPr/>
        </p:nvSpPr>
        <p:spPr>
          <a:xfrm>
            <a:off x="612354" y="5806058"/>
            <a:ext cx="7992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hlinkClick r:id="rId4"/>
              </a:rPr>
              <a:t>www.visio.org/tactile-reading-2021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10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>
            <a:extLst>
              <a:ext uri="{FF2B5EF4-FFF2-40B4-BE49-F238E27FC236}">
                <a16:creationId xmlns:a16="http://schemas.microsoft.com/office/drawing/2014/main" id="{BCC50DFB-9016-4D91-B595-94CD5ED1E0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8541" b="3653"/>
          <a:stretch/>
        </p:blipFill>
        <p:spPr>
          <a:xfrm>
            <a:off x="20" y="836788"/>
            <a:ext cx="9145568" cy="6022800"/>
          </a:xfrm>
          <a:noFill/>
        </p:spPr>
      </p:pic>
      <p:sp>
        <p:nvSpPr>
          <p:cNvPr id="4" name="Tijdelijke aanduiding voor datum 3" hidden="1">
            <a:extLst>
              <a:ext uri="{FF2B5EF4-FFF2-40B4-BE49-F238E27FC236}">
                <a16:creationId xmlns:a16="http://schemas.microsoft.com/office/drawing/2014/main" id="{4305E2F8-801D-4FC7-AE1B-A5F8B266D8F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58775" y="6584950"/>
            <a:ext cx="1439863" cy="26987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2D0C5131-A641-4596-B3B3-F3423B81FBD3}" type="datetime4">
              <a:rPr lang="nl-NL" smtClean="0"/>
              <a:pPr>
                <a:spcAft>
                  <a:spcPts val="600"/>
                </a:spcAft>
                <a:defRPr/>
              </a:pPr>
              <a:t>8 februari 2021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19524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Aangepast 2">
      <a:dk1>
        <a:srgbClr val="FFFFFF"/>
      </a:dk1>
      <a:lt1>
        <a:srgbClr val="FFFFFF"/>
      </a:lt1>
      <a:dk2>
        <a:srgbClr val="0A1758"/>
      </a:dk2>
      <a:lt2>
        <a:srgbClr val="DADADA"/>
      </a:lt2>
      <a:accent1>
        <a:srgbClr val="475182"/>
      </a:accent1>
      <a:accent2>
        <a:srgbClr val="848BAB"/>
      </a:accent2>
      <a:accent3>
        <a:srgbClr val="C2C5D5"/>
      </a:accent3>
      <a:accent4>
        <a:srgbClr val="F1E800"/>
      </a:accent4>
      <a:accent5>
        <a:srgbClr val="B1B3C1"/>
      </a:accent5>
      <a:accent6>
        <a:srgbClr val="FFFFFF"/>
      </a:accent6>
      <a:hlink>
        <a:srgbClr val="777D9B"/>
      </a:hlink>
      <a:folHlink>
        <a:srgbClr val="F8F3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58763" marR="0" indent="-258763" algn="l" defTabSz="914400" rtl="0" eaLnBrk="1" fontAlgn="base" latinLnBrk="0" hangingPunct="1">
          <a:lnSpc>
            <a:spcPts val="32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nl-NL" alt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58763" marR="0" indent="-258763" algn="l" defTabSz="914400" rtl="0" eaLnBrk="1" fontAlgn="base" latinLnBrk="0" hangingPunct="1">
          <a:lnSpc>
            <a:spcPts val="32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nl-NL" alt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4">
        <a:dk1>
          <a:srgbClr val="FFFFFF"/>
        </a:dk1>
        <a:lt1>
          <a:srgbClr val="FFFFFF"/>
        </a:lt1>
        <a:dk2>
          <a:srgbClr val="0A1758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5">
        <a:dk1>
          <a:srgbClr val="FFFFFF"/>
        </a:dk1>
        <a:lt1>
          <a:srgbClr val="FFFFFF"/>
        </a:lt1>
        <a:dk2>
          <a:srgbClr val="0A1758"/>
        </a:dk2>
        <a:lt2>
          <a:srgbClr val="808080"/>
        </a:lt2>
        <a:accent1>
          <a:srgbClr val="475182"/>
        </a:accent1>
        <a:accent2>
          <a:srgbClr val="848BAB"/>
        </a:accent2>
        <a:accent3>
          <a:srgbClr val="FFFFFF"/>
        </a:accent3>
        <a:accent4>
          <a:srgbClr val="DADADA"/>
        </a:accent4>
        <a:accent5>
          <a:srgbClr val="B1B3C1"/>
        </a:accent5>
        <a:accent6>
          <a:srgbClr val="777D9B"/>
        </a:accent6>
        <a:hlink>
          <a:srgbClr val="C2C5D5"/>
        </a:hlink>
        <a:folHlink>
          <a:srgbClr val="F8F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6">
        <a:dk1>
          <a:srgbClr val="FFFFFF"/>
        </a:dk1>
        <a:lt1>
          <a:srgbClr val="FFFFFF"/>
        </a:lt1>
        <a:dk2>
          <a:srgbClr val="06226A"/>
        </a:dk2>
        <a:lt2>
          <a:srgbClr val="808080"/>
        </a:lt2>
        <a:accent1>
          <a:srgbClr val="475182"/>
        </a:accent1>
        <a:accent2>
          <a:srgbClr val="848BAB"/>
        </a:accent2>
        <a:accent3>
          <a:srgbClr val="FFFFFF"/>
        </a:accent3>
        <a:accent4>
          <a:srgbClr val="DADADA"/>
        </a:accent4>
        <a:accent5>
          <a:srgbClr val="B1B3C1"/>
        </a:accent5>
        <a:accent6>
          <a:srgbClr val="777D9B"/>
        </a:accent6>
        <a:hlink>
          <a:srgbClr val="C2C5D5"/>
        </a:hlink>
        <a:folHlink>
          <a:srgbClr val="F8F3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sio template.potx" id="{2052DC69-7741-4B49-8832-73B632C1DFA3}" vid="{3511FBDC-EBA1-4338-ACD0-5C54022909F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2CD3EBCB0F44A8F16BBA40925E9D4" ma:contentTypeVersion="12" ma:contentTypeDescription="Een nieuw document maken." ma:contentTypeScope="" ma:versionID="ae58f4441dd0616d594d51f73163e617">
  <xsd:schema xmlns:xsd="http://www.w3.org/2001/XMLSchema" xmlns:xs="http://www.w3.org/2001/XMLSchema" xmlns:p="http://schemas.microsoft.com/office/2006/metadata/properties" xmlns:ns2="975752e6-ddcd-4198-ba93-debd1fe65d40" xmlns:ns3="45a9ed4f-5909-4233-b974-1ac2687b68db" targetNamespace="http://schemas.microsoft.com/office/2006/metadata/properties" ma:root="true" ma:fieldsID="192aa15078d5ee0f084759c771ef98aa" ns2:_="" ns3:_="">
    <xsd:import namespace="975752e6-ddcd-4198-ba93-debd1fe65d40"/>
    <xsd:import namespace="45a9ed4f-5909-4233-b974-1ac2687b6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752e6-ddcd-4198-ba93-debd1fe65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ed4f-5909-4233-b974-1ac2687b6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D7BA3D-6F66-4C4F-9528-839FE6032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F46C1B-99BD-47DA-8C54-E02B46BD0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752e6-ddcd-4198-ba93-debd1fe65d40"/>
    <ds:schemaRef ds:uri="45a9ed4f-5909-4233-b974-1ac2687b6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9C586-CF58-4ACD-8031-63ABAB9796F0}">
  <ds:schemaRefs>
    <ds:schemaRef ds:uri="975752e6-ddcd-4198-ba93-debd1fe65d4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a9ed4f-5909-4233-b974-1ac2687b68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Visio Template</Template>
  <TotalTime>97</TotalTime>
  <Words>368</Words>
  <Application>Microsoft Office PowerPoint</Application>
  <PresentationFormat>Aangepast</PresentationFormat>
  <Paragraphs>51</Paragraphs>
  <Slides>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Standaardontwerp</vt:lpstr>
      <vt:lpstr>PowerPoint-presentatie</vt:lpstr>
      <vt:lpstr>Specific skills in the preparatory phase of braille</vt:lpstr>
      <vt:lpstr>Spatial development</vt:lpstr>
      <vt:lpstr> Pre reading concepts:</vt:lpstr>
      <vt:lpstr>Playfully gaining experience in the spatial positions of a Braille cell </vt:lpstr>
      <vt:lpstr>The Braille House  with the size of a young child's torso </vt:lpstr>
      <vt:lpstr> Hockey Cockey song </vt:lpstr>
      <vt:lpstr>Manual with lesson plans</vt:lpstr>
      <vt:lpstr>PowerPoint-presentatie</vt:lpstr>
    </vt:vector>
  </TitlesOfParts>
  <Company>Koninklijke Visio, Windows 10 2004 - Workspace ONE build v200729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Ans Withagen</dc:creator>
  <cp:lastModifiedBy>Theo van Zuijlen</cp:lastModifiedBy>
  <cp:revision>20</cp:revision>
  <dcterms:created xsi:type="dcterms:W3CDTF">2021-01-12T09:16:36Z</dcterms:created>
  <dcterms:modified xsi:type="dcterms:W3CDTF">2021-02-08T14:04:28Z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Visio Template</vt:lpwstr>
  </property>
  <property fmtid="{D5CDD505-2E9C-101B-9397-08002B2CF9AE}" pid="3" name="ContentTypeId">
    <vt:lpwstr>0x0101001B32CD3EBCB0F44A8F16BBA40925E9D4</vt:lpwstr>
  </property>
</Properties>
</file>