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301" r:id="rId5"/>
    <p:sldId id="298" r:id="rId6"/>
    <p:sldId id="302" r:id="rId7"/>
    <p:sldId id="303" r:id="rId8"/>
    <p:sldId id="304" r:id="rId9"/>
    <p:sldId id="318" r:id="rId10"/>
    <p:sldId id="307" r:id="rId11"/>
    <p:sldId id="308" r:id="rId12"/>
    <p:sldId id="310" r:id="rId13"/>
    <p:sldId id="320" r:id="rId14"/>
    <p:sldId id="311" r:id="rId15"/>
    <p:sldId id="288" r:id="rId16"/>
    <p:sldId id="312" r:id="rId17"/>
    <p:sldId id="290" r:id="rId18"/>
    <p:sldId id="313" r:id="rId19"/>
    <p:sldId id="319" r:id="rId20"/>
    <p:sldId id="314" r:id="rId21"/>
    <p:sldId id="315" r:id="rId22"/>
    <p:sldId id="317" r:id="rId23"/>
  </p:sldIdLst>
  <p:sldSz cx="9145588" cy="6859588"/>
  <p:notesSz cx="6858000" cy="9144000"/>
  <p:defaultTextStyle>
    <a:defPPr>
      <a:defRPr lang="nl-NL"/>
    </a:defPPr>
    <a:lvl1pPr algn="l" rtl="0" fontAlgn="base">
      <a:lnSpc>
        <a:spcPts val="3275"/>
      </a:lnSpc>
      <a:spcBef>
        <a:spcPct val="0"/>
      </a:spcBef>
      <a:spcAft>
        <a:spcPct val="0"/>
      </a:spcAft>
      <a:buFont typeface="Wingdings" pitchFamily="2" charset="2"/>
      <a:buChar char="§"/>
      <a:defRPr sz="23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lnSpc>
        <a:spcPts val="3275"/>
      </a:lnSpc>
      <a:spcBef>
        <a:spcPct val="0"/>
      </a:spcBef>
      <a:spcAft>
        <a:spcPct val="0"/>
      </a:spcAft>
      <a:buFont typeface="Wingdings" pitchFamily="2" charset="2"/>
      <a:buChar char="§"/>
      <a:defRPr sz="23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lnSpc>
        <a:spcPts val="3275"/>
      </a:lnSpc>
      <a:spcBef>
        <a:spcPct val="0"/>
      </a:spcBef>
      <a:spcAft>
        <a:spcPct val="0"/>
      </a:spcAft>
      <a:buFont typeface="Wingdings" pitchFamily="2" charset="2"/>
      <a:buChar char="§"/>
      <a:defRPr sz="23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lnSpc>
        <a:spcPts val="3275"/>
      </a:lnSpc>
      <a:spcBef>
        <a:spcPct val="0"/>
      </a:spcBef>
      <a:spcAft>
        <a:spcPct val="0"/>
      </a:spcAft>
      <a:buFont typeface="Wingdings" pitchFamily="2" charset="2"/>
      <a:buChar char="§"/>
      <a:defRPr sz="23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lnSpc>
        <a:spcPts val="3275"/>
      </a:lnSpc>
      <a:spcBef>
        <a:spcPct val="0"/>
      </a:spcBef>
      <a:spcAft>
        <a:spcPct val="0"/>
      </a:spcAft>
      <a:buFont typeface="Wingdings" pitchFamily="2" charset="2"/>
      <a:buChar char="§"/>
      <a:defRPr sz="23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2300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2300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2300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2300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27">
          <p15:clr>
            <a:srgbClr val="A4A3A4"/>
          </p15:clr>
        </p15:guide>
        <p15:guide id="3" orient="horz" pos="216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1758"/>
    <a:srgbClr val="000000"/>
    <a:srgbClr val="FF0000"/>
    <a:srgbClr val="F1E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8682C1-593D-4D4A-AB59-64FFBD7C6A8F}" v="10" dt="2021-04-27T05:37:20.405"/>
  </p1510:revLst>
</p1510:revInfo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32" autoAdjust="0"/>
    <p:restoredTop sz="92245" autoAdjust="0"/>
  </p:normalViewPr>
  <p:slideViewPr>
    <p:cSldViewPr showGuides="1">
      <p:cViewPr varScale="1">
        <p:scale>
          <a:sx n="48" d="100"/>
          <a:sy n="48" d="100"/>
        </p:scale>
        <p:origin x="1461" y="38"/>
      </p:cViewPr>
      <p:guideLst>
        <p:guide pos="227"/>
        <p:guide orient="horz" pos="21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-2736" y="89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ureen van Zuuk-Hendriks" userId="S::hema01@visio.org::be59c60c-4ec5-4a15-9aee-3d391f8eef80" providerId="AD" clId="Web-{688682C1-593D-4D4A-AB59-64FFBD7C6A8F}"/>
    <pc:docChg chg="modSld">
      <pc:chgData name="Maureen van Zuuk-Hendriks" userId="S::hema01@visio.org::be59c60c-4ec5-4a15-9aee-3d391f8eef80" providerId="AD" clId="Web-{688682C1-593D-4D4A-AB59-64FFBD7C6A8F}" dt="2021-04-27T05:37:20.405" v="5"/>
      <pc:docMkLst>
        <pc:docMk/>
      </pc:docMkLst>
      <pc:sldChg chg="addSp delSp modSp">
        <pc:chgData name="Maureen van Zuuk-Hendriks" userId="S::hema01@visio.org::be59c60c-4ec5-4a15-9aee-3d391f8eef80" providerId="AD" clId="Web-{688682C1-593D-4D4A-AB59-64FFBD7C6A8F}" dt="2021-04-27T05:37:20.405" v="5"/>
        <pc:sldMkLst>
          <pc:docMk/>
          <pc:sldMk cId="1134984504" sldId="298"/>
        </pc:sldMkLst>
        <pc:spChg chg="mod">
          <ac:chgData name="Maureen van Zuuk-Hendriks" userId="S::hema01@visio.org::be59c60c-4ec5-4a15-9aee-3d391f8eef80" providerId="AD" clId="Web-{688682C1-593D-4D4A-AB59-64FFBD7C6A8F}" dt="2021-04-27T05:37:16.342" v="4" actId="20577"/>
          <ac:spMkLst>
            <pc:docMk/>
            <pc:sldMk cId="1134984504" sldId="298"/>
            <ac:spMk id="2" creationId="{45C127D5-CF9B-654A-9DD3-8389986381BE}"/>
          </ac:spMkLst>
        </pc:spChg>
        <pc:picChg chg="add del mod">
          <ac:chgData name="Maureen van Zuuk-Hendriks" userId="S::hema01@visio.org::be59c60c-4ec5-4a15-9aee-3d391f8eef80" providerId="AD" clId="Web-{688682C1-593D-4D4A-AB59-64FFBD7C6A8F}" dt="2021-04-27T05:37:20.405" v="5"/>
          <ac:picMkLst>
            <pc:docMk/>
            <pc:sldMk cId="1134984504" sldId="298"/>
            <ac:picMk id="3" creationId="{22AF95E3-1FC7-4998-9AFB-73C3CB21B664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8" name="Picture 14" descr="visio_logo_RGB_J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53975"/>
            <a:ext cx="1655762" cy="56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4824000" y="115200"/>
            <a:ext cx="2037600" cy="396000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/>
            </a:lvl1pPr>
          </a:lstStyle>
          <a:p>
            <a:pPr>
              <a:lnSpc>
                <a:spcPct val="100000"/>
              </a:lnSpc>
              <a:buNone/>
            </a:pPr>
            <a:endParaRPr lang="nl-NL" sz="800" b="1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2"/>
          </p:nvPr>
        </p:nvSpPr>
        <p:spPr>
          <a:xfrm>
            <a:off x="4824000" y="468000"/>
            <a:ext cx="2037600" cy="39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/>
            </a:lvl1pPr>
          </a:lstStyle>
          <a:p>
            <a:pPr>
              <a:lnSpc>
                <a:spcPct val="100000"/>
              </a:lnSpc>
              <a:buNone/>
            </a:pPr>
            <a:endParaRPr lang="nl-NL" sz="80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quarter" idx="1"/>
          </p:nvPr>
        </p:nvSpPr>
        <p:spPr>
          <a:xfrm>
            <a:off x="4824000" y="8668800"/>
            <a:ext cx="1800000" cy="180000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200"/>
            </a:lvl1pPr>
          </a:lstStyle>
          <a:p>
            <a:pPr algn="l">
              <a:lnSpc>
                <a:spcPct val="100000"/>
              </a:lnSpc>
              <a:buNone/>
            </a:pPr>
            <a:r>
              <a:rPr lang="nl-NL" sz="800" b="1" dirty="0"/>
              <a:t>Datum</a:t>
            </a:r>
            <a:r>
              <a:rPr lang="nl-NL" sz="800" dirty="0"/>
              <a:t> </a:t>
            </a:r>
            <a:fld id="{3401724F-B82F-4195-9132-B2E0E1CFCD57}" type="datetimeFigureOut">
              <a:rPr lang="nl-NL" sz="800" smtClean="0"/>
              <a:pPr algn="l">
                <a:lnSpc>
                  <a:spcPct val="100000"/>
                </a:lnSpc>
                <a:buNone/>
              </a:pPr>
              <a:t>28-4-2021</a:t>
            </a:fld>
            <a:endParaRPr lang="nl-NL" sz="800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4824000" y="8409600"/>
            <a:ext cx="18000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/>
            </a:lvl1pPr>
          </a:lstStyle>
          <a:p>
            <a:pPr algn="l">
              <a:lnSpc>
                <a:spcPct val="100000"/>
              </a:lnSpc>
              <a:buNone/>
            </a:pPr>
            <a:r>
              <a:rPr lang="nl-NL" sz="800" b="1" dirty="0"/>
              <a:t>Pagina</a:t>
            </a:r>
            <a:r>
              <a:rPr lang="nl-NL" sz="800" dirty="0"/>
              <a:t> </a:t>
            </a:r>
            <a:fld id="{C265311B-2816-4EB5-9C7B-6FFCB421AFCC}" type="slidenum">
              <a:rPr lang="nl-NL" sz="800" smtClean="0"/>
              <a:pPr algn="l">
                <a:lnSpc>
                  <a:spcPct val="100000"/>
                </a:lnSpc>
                <a:buNone/>
              </a:pPr>
              <a:t>‹nr.›</a:t>
            </a:fld>
            <a:endParaRPr lang="nl-NL" sz="800" dirty="0"/>
          </a:p>
        </p:txBody>
      </p:sp>
    </p:spTree>
    <p:extLst>
      <p:ext uri="{BB962C8B-B14F-4D97-AF65-F5344CB8AC3E}">
        <p14:creationId xmlns:p14="http://schemas.microsoft.com/office/powerpoint/2010/main" val="25102297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824000" y="241393"/>
            <a:ext cx="2036762" cy="39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ts val="1400"/>
              </a:lnSpc>
              <a:buFontTx/>
              <a:buNone/>
              <a:defRPr sz="800" b="1"/>
            </a:lvl1pPr>
          </a:lstStyle>
          <a:p>
            <a:r>
              <a:rPr lang="nl-NL" altLang="en-US"/>
              <a:t>&lt;Typ titel via Beeld, Koptekst en voettekst, Koptekst&gt;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824000" y="8880388"/>
            <a:ext cx="1800225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 b="1"/>
            </a:lvl1pPr>
          </a:lstStyle>
          <a:p>
            <a:r>
              <a:rPr lang="nl-NL" altLang="en-US" dirty="0"/>
              <a:t>Datum  </a:t>
            </a:r>
            <a:fld id="{029D13DD-0625-4138-A5BA-F7A72B7D14BA}" type="datetime1">
              <a:rPr lang="nl-NL" altLang="en-US" b="0"/>
              <a:pPr/>
              <a:t>28-4-2021</a:t>
            </a:fld>
            <a:endParaRPr lang="nl-NL" altLang="en-US" b="0" dirty="0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82675" y="1444625"/>
            <a:ext cx="4308475" cy="3225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079500" y="5000625"/>
            <a:ext cx="5470525" cy="363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/>
              <a:t>Klik om de opmaakprofielen van de modeltekst te bewerken</a:t>
            </a:r>
          </a:p>
          <a:p>
            <a:pPr lvl="1"/>
            <a:r>
              <a:rPr lang="nl-NL" altLang="en-US"/>
              <a:t>Tweede niveau</a:t>
            </a:r>
          </a:p>
          <a:p>
            <a:pPr lvl="2"/>
            <a:r>
              <a:rPr lang="nl-NL" altLang="en-US"/>
              <a:t>Derde niveau</a:t>
            </a:r>
          </a:p>
          <a:p>
            <a:pPr lvl="3"/>
            <a:r>
              <a:rPr lang="nl-NL" altLang="en-US"/>
              <a:t>Vierde niveau</a:t>
            </a:r>
          </a:p>
          <a:p>
            <a:pPr lvl="4"/>
            <a:r>
              <a:rPr lang="nl-NL" altLang="en-US"/>
              <a:t>Vijfde niveau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824000" y="593818"/>
            <a:ext cx="2032000" cy="39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ts val="1400"/>
              </a:lnSpc>
              <a:buFontTx/>
              <a:buNone/>
              <a:defRPr sz="800"/>
            </a:lvl1pPr>
          </a:lstStyle>
          <a:p>
            <a:r>
              <a:rPr lang="nl-NL" altLang="en-US"/>
              <a:t>&lt;Typ subtitel via Beeld, Koptekst en voettekst, Voettekst&gt;</a:t>
            </a:r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824000" y="8623213"/>
            <a:ext cx="1800225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 b="1"/>
            </a:lvl1pPr>
          </a:lstStyle>
          <a:p>
            <a:r>
              <a:rPr lang="nl-NL" altLang="en-US"/>
              <a:t>Pagina </a:t>
            </a:r>
            <a:r>
              <a:rPr lang="nl-NL" altLang="en-US" b="0"/>
              <a:t> </a:t>
            </a:r>
            <a:fld id="{5A3E2A90-FE05-4E6A-BF08-C9669C951B85}" type="slidenum">
              <a:rPr lang="nl-NL" altLang="en-US" b="0"/>
              <a:pPr/>
              <a:t>‹nr.›</a:t>
            </a:fld>
            <a:endParaRPr lang="nl-NL" altLang="en-US" b="0"/>
          </a:p>
        </p:txBody>
      </p:sp>
      <p:pic>
        <p:nvPicPr>
          <p:cNvPr id="26633" name="Picture 9" descr="visio_logo_RGB_J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411163"/>
            <a:ext cx="1655762" cy="56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329008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fontAlgn="base">
      <a:lnSpc>
        <a:spcPts val="1400"/>
      </a:lnSpc>
      <a:spcBef>
        <a:spcPct val="0"/>
      </a:spcBef>
      <a:spcAft>
        <a:spcPct val="0"/>
      </a:spcAft>
      <a:buFont typeface="Wingdings" pitchFamily="2" charset="2"/>
      <a:defRPr sz="10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265113" indent="87313" algn="l" rtl="0" fontAlgn="base">
      <a:lnSpc>
        <a:spcPts val="1400"/>
      </a:lnSpc>
      <a:spcBef>
        <a:spcPct val="0"/>
      </a:spcBef>
      <a:spcAft>
        <a:spcPct val="0"/>
      </a:spcAft>
      <a:buFont typeface="Wingdings" pitchFamily="2" charset="2"/>
      <a:buChar char="§"/>
      <a:defRPr sz="10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542925" indent="95250" algn="l" rtl="0" fontAlgn="base">
      <a:lnSpc>
        <a:spcPts val="1400"/>
      </a:lnSpc>
      <a:spcBef>
        <a:spcPct val="0"/>
      </a:spcBef>
      <a:spcAft>
        <a:spcPct val="0"/>
      </a:spcAft>
      <a:buFont typeface="Verdana" pitchFamily="34" charset="0"/>
      <a:buChar char="-"/>
      <a:defRPr sz="10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819150" indent="85725" algn="l" rtl="0" fontAlgn="base">
      <a:lnSpc>
        <a:spcPts val="1400"/>
      </a:lnSpc>
      <a:spcBef>
        <a:spcPct val="0"/>
      </a:spcBef>
      <a:spcAft>
        <a:spcPct val="0"/>
      </a:spcAft>
      <a:buFont typeface="Verdana" pitchFamily="34" charset="0"/>
      <a:buChar char="-"/>
      <a:defRPr sz="10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085850" indent="85725" algn="l" rtl="0" fontAlgn="base">
      <a:lnSpc>
        <a:spcPts val="1400"/>
      </a:lnSpc>
      <a:spcBef>
        <a:spcPct val="0"/>
      </a:spcBef>
      <a:spcAft>
        <a:spcPct val="0"/>
      </a:spcAft>
      <a:buFont typeface="Verdana" pitchFamily="34" charset="0"/>
      <a:buChar char="-"/>
      <a:defRPr sz="10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dia met f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60000" y="525783"/>
            <a:ext cx="5471603" cy="804314"/>
          </a:xfrm>
        </p:spPr>
        <p:txBody>
          <a:bodyPr anchor="b"/>
          <a:lstStyle>
            <a:lvl1pPr>
              <a:defRPr sz="3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378AB9DD-ABB3-4616-AA5A-B2BDB44E6C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112480"/>
            <a:ext cx="9145588" cy="4747108"/>
          </a:xfrm>
          <a:custGeom>
            <a:avLst/>
            <a:gdLst>
              <a:gd name="connsiteX0" fmla="*/ 0 w 9145588"/>
              <a:gd name="connsiteY0" fmla="*/ 0 h 4747108"/>
              <a:gd name="connsiteX1" fmla="*/ 6095175 w 9145588"/>
              <a:gd name="connsiteY1" fmla="*/ 0 h 4747108"/>
              <a:gd name="connsiteX2" fmla="*/ 7441575 w 9145588"/>
              <a:gd name="connsiteY2" fmla="*/ 277200 h 4747108"/>
              <a:gd name="connsiteX3" fmla="*/ 8787975 w 9145588"/>
              <a:gd name="connsiteY3" fmla="*/ 0 h 4747108"/>
              <a:gd name="connsiteX4" fmla="*/ 9145588 w 9145588"/>
              <a:gd name="connsiteY4" fmla="*/ 0 h 4747108"/>
              <a:gd name="connsiteX5" fmla="*/ 9145588 w 9145588"/>
              <a:gd name="connsiteY5" fmla="*/ 4747108 h 4747108"/>
              <a:gd name="connsiteX6" fmla="*/ 0 w 9145588"/>
              <a:gd name="connsiteY6" fmla="*/ 4747108 h 4747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5588" h="4747108">
                <a:moveTo>
                  <a:pt x="0" y="0"/>
                </a:moveTo>
                <a:lnTo>
                  <a:pt x="6095175" y="0"/>
                </a:lnTo>
                <a:lnTo>
                  <a:pt x="7441575" y="277200"/>
                </a:lnTo>
                <a:lnTo>
                  <a:pt x="8787975" y="0"/>
                </a:lnTo>
                <a:lnTo>
                  <a:pt x="9145588" y="0"/>
                </a:lnTo>
                <a:lnTo>
                  <a:pt x="9145588" y="4747108"/>
                </a:lnTo>
                <a:lnTo>
                  <a:pt x="0" y="474710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rgbClr val="0A1758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5" name="Tijdelijke aanduiding voor datum 14"/>
          <p:cNvSpPr>
            <a:spLocks noGrp="1"/>
          </p:cNvSpPr>
          <p:nvPr>
            <p:ph type="dt" sz="half" idx="11"/>
          </p:nvPr>
        </p:nvSpPr>
        <p:spPr>
          <a:xfrm>
            <a:off x="359999" y="1275070"/>
            <a:ext cx="5471603" cy="475200"/>
          </a:xfrm>
          <a:prstGeom prst="rect">
            <a:avLst/>
          </a:prstGeom>
        </p:spPr>
        <p:txBody>
          <a:bodyPr lIns="0" rIns="0"/>
          <a:lstStyle>
            <a:lvl1pPr>
              <a:buFontTx/>
              <a:buNone/>
              <a:defRPr>
                <a:solidFill>
                  <a:srgbClr val="0A1758"/>
                </a:solidFill>
              </a:defRPr>
            </a:lvl1pPr>
          </a:lstStyle>
          <a:p>
            <a:r>
              <a:rPr lang="nl-NL"/>
              <a:t>Datum of naam</a:t>
            </a: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68339FC3-2FF8-44E0-95CB-7A52FA59A2FB}"/>
              </a:ext>
            </a:extLst>
          </p:cNvPr>
          <p:cNvGrpSpPr/>
          <p:nvPr userDrawn="1"/>
        </p:nvGrpSpPr>
        <p:grpSpPr>
          <a:xfrm>
            <a:off x="-1588" y="-1"/>
            <a:ext cx="9149188" cy="2398782"/>
            <a:chOff x="-1588" y="-1"/>
            <a:chExt cx="9149188" cy="2398782"/>
          </a:xfrm>
        </p:grpSpPr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B5A16192-1FB8-471A-9D94-96A03279767E}"/>
                </a:ext>
              </a:extLst>
            </p:cNvPr>
            <p:cNvSpPr/>
            <p:nvPr userDrawn="1"/>
          </p:nvSpPr>
          <p:spPr bwMode="auto">
            <a:xfrm>
              <a:off x="-1588" y="1992412"/>
              <a:ext cx="9144000" cy="11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258763" marR="0" indent="-258763" algn="l" defTabSz="914400" rtl="0" eaLnBrk="1" fontAlgn="base" latinLnBrk="0" hangingPunct="1">
                <a:lnSpc>
                  <a:spcPts val="3275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§"/>
                <a:tabLst/>
              </a:pPr>
              <a:endParaRPr kumimoji="0" lang="nl-NL" sz="2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A59B5A7A-2C53-4777-BBF5-2BA9CB6C66DD}"/>
                </a:ext>
              </a:extLst>
            </p:cNvPr>
            <p:cNvSpPr/>
            <p:nvPr userDrawn="1"/>
          </p:nvSpPr>
          <p:spPr bwMode="auto">
            <a:xfrm>
              <a:off x="0" y="-1"/>
              <a:ext cx="9147600" cy="1991144"/>
            </a:xfrm>
            <a:prstGeom prst="rect">
              <a:avLst/>
            </a:prstGeom>
            <a:solidFill>
              <a:srgbClr val="F1E800"/>
            </a:solidFill>
            <a:ln>
              <a:noFill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258763" marR="0" indent="-258763" algn="l" defTabSz="914400" rtl="0" eaLnBrk="1" fontAlgn="base" latinLnBrk="0" hangingPunct="1">
                <a:lnSpc>
                  <a:spcPts val="3275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§"/>
                <a:tabLst/>
              </a:pPr>
              <a:endParaRPr kumimoji="0" lang="nl-NL" sz="2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4" name="Afbeelding 3" descr="Afbeelding met tekening, teken&#10;&#10;Automatisch gegenereerde beschrijving">
              <a:extLst>
                <a:ext uri="{FF2B5EF4-FFF2-40B4-BE49-F238E27FC236}">
                  <a16:creationId xmlns:a16="http://schemas.microsoft.com/office/drawing/2014/main" id="{2079585B-05E9-4D2F-8608-6A5B6B9E60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8347" y="0"/>
              <a:ext cx="2685293" cy="23987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9946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6259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dia zonder f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0EF6EB89-3146-42E4-8057-B07DC021EF8E}"/>
              </a:ext>
            </a:extLst>
          </p:cNvPr>
          <p:cNvGrpSpPr/>
          <p:nvPr userDrawn="1"/>
        </p:nvGrpSpPr>
        <p:grpSpPr>
          <a:xfrm>
            <a:off x="-1588" y="-1"/>
            <a:ext cx="9149188" cy="2398782"/>
            <a:chOff x="-1588" y="-1"/>
            <a:chExt cx="9149188" cy="2398782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88E915E6-BF08-42FA-86A1-A46ACFD71D78}"/>
                </a:ext>
              </a:extLst>
            </p:cNvPr>
            <p:cNvSpPr/>
            <p:nvPr userDrawn="1"/>
          </p:nvSpPr>
          <p:spPr bwMode="auto">
            <a:xfrm>
              <a:off x="-1588" y="1992412"/>
              <a:ext cx="9144000" cy="11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258763" marR="0" indent="-258763" algn="l" defTabSz="914400" rtl="0" eaLnBrk="1" fontAlgn="base" latinLnBrk="0" hangingPunct="1">
                <a:lnSpc>
                  <a:spcPts val="3275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§"/>
                <a:tabLst/>
              </a:pPr>
              <a:endParaRPr kumimoji="0" lang="nl-NL" sz="2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87D0AE8B-BDEF-4B8B-AA83-C16F2BC4FB7C}"/>
                </a:ext>
              </a:extLst>
            </p:cNvPr>
            <p:cNvSpPr/>
            <p:nvPr userDrawn="1"/>
          </p:nvSpPr>
          <p:spPr bwMode="auto">
            <a:xfrm>
              <a:off x="0" y="-1"/>
              <a:ext cx="9147600" cy="1991144"/>
            </a:xfrm>
            <a:prstGeom prst="rect">
              <a:avLst/>
            </a:prstGeom>
            <a:solidFill>
              <a:srgbClr val="F1E800"/>
            </a:solidFill>
            <a:ln>
              <a:noFill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258763" marR="0" indent="-258763" algn="l" defTabSz="914400" rtl="0" eaLnBrk="1" fontAlgn="base" latinLnBrk="0" hangingPunct="1">
                <a:lnSpc>
                  <a:spcPts val="3275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§"/>
                <a:tabLst/>
              </a:pPr>
              <a:endParaRPr kumimoji="0" lang="nl-NL" sz="2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12" name="Afbeelding 11" descr="Afbeelding met tekening, teken&#10;&#10;Automatisch gegenereerde beschrijving">
              <a:extLst>
                <a:ext uri="{FF2B5EF4-FFF2-40B4-BE49-F238E27FC236}">
                  <a16:creationId xmlns:a16="http://schemas.microsoft.com/office/drawing/2014/main" id="{8C9BA4FC-E864-43E3-A40E-98A3EDF9F4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8347" y="0"/>
              <a:ext cx="2685293" cy="2398781"/>
            </a:xfrm>
            <a:prstGeom prst="rect">
              <a:avLst/>
            </a:prstGeom>
          </p:spPr>
        </p:pic>
      </p:grpSp>
      <p:sp>
        <p:nvSpPr>
          <p:cNvPr id="3" name="Titel 2"/>
          <p:cNvSpPr>
            <a:spLocks noGrp="1"/>
          </p:cNvSpPr>
          <p:nvPr userDrawn="1">
            <p:ph type="title"/>
          </p:nvPr>
        </p:nvSpPr>
        <p:spPr>
          <a:xfrm>
            <a:off x="360000" y="525783"/>
            <a:ext cx="5471603" cy="804314"/>
          </a:xfrm>
        </p:spPr>
        <p:txBody>
          <a:bodyPr anchor="b"/>
          <a:lstStyle>
            <a:lvl1pPr>
              <a:defRPr sz="3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15" name="Tijdelijke aanduiding voor datum 14"/>
          <p:cNvSpPr>
            <a:spLocks noGrp="1"/>
          </p:cNvSpPr>
          <p:nvPr userDrawn="1">
            <p:ph type="dt" sz="half" idx="11"/>
          </p:nvPr>
        </p:nvSpPr>
        <p:spPr>
          <a:xfrm>
            <a:off x="359999" y="1275070"/>
            <a:ext cx="5471603" cy="475200"/>
          </a:xfrm>
          <a:prstGeom prst="rect">
            <a:avLst/>
          </a:prstGeom>
        </p:spPr>
        <p:txBody>
          <a:bodyPr lIns="0" rIns="0"/>
          <a:lstStyle>
            <a:lvl1pPr>
              <a:buFontTx/>
              <a:buNone/>
              <a:defRPr>
                <a:solidFill>
                  <a:srgbClr val="0A1758"/>
                </a:solidFill>
              </a:defRPr>
            </a:lvl1pPr>
          </a:lstStyle>
          <a:p>
            <a:r>
              <a:rPr lang="nl-NL"/>
              <a:t>Datum of naam</a:t>
            </a:r>
          </a:p>
        </p:txBody>
      </p:sp>
    </p:spTree>
    <p:extLst>
      <p:ext uri="{BB962C8B-B14F-4D97-AF65-F5344CB8AC3E}">
        <p14:creationId xmlns:p14="http://schemas.microsoft.com/office/powerpoint/2010/main" val="2942009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1368207"/>
            <a:ext cx="8424000" cy="55180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0"/>
          </p:nvPr>
        </p:nvSpPr>
        <p:spPr>
          <a:xfrm>
            <a:off x="359999" y="1969200"/>
            <a:ext cx="8424000" cy="4443412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044004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ele dia">
    <p:bg>
      <p:bgPr>
        <a:solidFill>
          <a:srgbClr val="F1E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6D3AE7-7B97-49CC-8269-7401F1A7AA85}"/>
              </a:ext>
            </a:extLst>
          </p:cNvPr>
          <p:cNvSpPr/>
          <p:nvPr userDrawn="1"/>
        </p:nvSpPr>
        <p:spPr bwMode="auto">
          <a:xfrm>
            <a:off x="1" y="0"/>
            <a:ext cx="9145588" cy="719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258763" marR="0" indent="-258763" algn="l" defTabSz="914400" rtl="0" eaLnBrk="1" fontAlgn="base" latinLnBrk="0" hangingPunct="1">
              <a:lnSpc>
                <a:spcPts val="327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0" lang="nl-NL" sz="2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1368207"/>
            <a:ext cx="8424000" cy="55180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0"/>
          </p:nvPr>
        </p:nvSpPr>
        <p:spPr>
          <a:xfrm>
            <a:off x="359999" y="1969200"/>
            <a:ext cx="8424000" cy="4443412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FCBEF5-0305-419E-936A-24FFE6601E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949" y="0"/>
            <a:ext cx="1342800" cy="971623"/>
          </a:xfrm>
          <a:prstGeom prst="rect">
            <a:avLst/>
          </a:prstGeo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AB66AF86-7099-469D-B957-0234CC1AE1C2}"/>
              </a:ext>
            </a:extLst>
          </p:cNvPr>
          <p:cNvGrpSpPr/>
          <p:nvPr userDrawn="1"/>
        </p:nvGrpSpPr>
        <p:grpSpPr>
          <a:xfrm>
            <a:off x="0" y="-1"/>
            <a:ext cx="9144000" cy="981459"/>
            <a:chOff x="0" y="-1"/>
            <a:chExt cx="9144000" cy="981459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C3261E1D-4617-44E1-9F61-C2F24C55020F}"/>
                </a:ext>
              </a:extLst>
            </p:cNvPr>
            <p:cNvSpPr/>
            <p:nvPr userDrawn="1"/>
          </p:nvSpPr>
          <p:spPr bwMode="auto">
            <a:xfrm>
              <a:off x="0" y="-1"/>
              <a:ext cx="9144000" cy="716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258763" marR="0" indent="-258763" algn="l" defTabSz="914400" rtl="0" eaLnBrk="1" fontAlgn="base" latinLnBrk="0" hangingPunct="1">
                <a:lnSpc>
                  <a:spcPts val="3275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§"/>
                <a:tabLst/>
              </a:pPr>
              <a:endParaRPr kumimoji="0" lang="nl-NL" sz="2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4" name="Afbeelding 3" descr="Afbeelding met tekening, teken&#10;&#10;Automatisch gegenereerde beschrijving">
              <a:extLst>
                <a:ext uri="{FF2B5EF4-FFF2-40B4-BE49-F238E27FC236}">
                  <a16:creationId xmlns:a16="http://schemas.microsoft.com/office/drawing/2014/main" id="{064758F5-B56E-4767-AF9E-1EB396DC7D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3733" y="0"/>
              <a:ext cx="1350267" cy="9814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1515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uwe dia">
    <p:bg>
      <p:bgPr>
        <a:solidFill>
          <a:srgbClr val="0A17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1368207"/>
            <a:ext cx="8424000" cy="5518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0"/>
          </p:nvPr>
        </p:nvSpPr>
        <p:spPr>
          <a:xfrm>
            <a:off x="359999" y="1969200"/>
            <a:ext cx="8424000" cy="44434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01B5C3E8-2105-4BB7-AD43-FEAC27D0AB1D}"/>
              </a:ext>
            </a:extLst>
          </p:cNvPr>
          <p:cNvGrpSpPr/>
          <p:nvPr userDrawn="1"/>
        </p:nvGrpSpPr>
        <p:grpSpPr>
          <a:xfrm>
            <a:off x="1" y="0"/>
            <a:ext cx="9145588" cy="981458"/>
            <a:chOff x="1" y="0"/>
            <a:chExt cx="9145588" cy="98145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338B989-099D-4112-9DEE-826E99996AE1}"/>
                </a:ext>
              </a:extLst>
            </p:cNvPr>
            <p:cNvSpPr/>
            <p:nvPr userDrawn="1"/>
          </p:nvSpPr>
          <p:spPr bwMode="auto">
            <a:xfrm>
              <a:off x="1" y="0"/>
              <a:ext cx="9145588" cy="716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258763" marR="0" indent="-258763" algn="l" defTabSz="914400" rtl="0" eaLnBrk="1" fontAlgn="base" latinLnBrk="0" hangingPunct="1">
                <a:lnSpc>
                  <a:spcPts val="3275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§"/>
                <a:tabLst/>
              </a:pPr>
              <a:endParaRPr kumimoji="0" lang="nl-NL" sz="2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4" name="Afbeelding 3" descr="Afbeelding met tekening&#10;&#10;Automatisch gegenereerde beschrijving">
              <a:extLst>
                <a:ext uri="{FF2B5EF4-FFF2-40B4-BE49-F238E27FC236}">
                  <a16:creationId xmlns:a16="http://schemas.microsoft.com/office/drawing/2014/main" id="{5972C09F-ECF1-44F3-ABAC-2790EBA851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2485" y="0"/>
              <a:ext cx="1350267" cy="9814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2613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kst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360000" y="3110588"/>
            <a:ext cx="8424000" cy="3023812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1368207"/>
            <a:ext cx="8424000" cy="55180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360000" y="1969200"/>
            <a:ext cx="8424000" cy="109220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957535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360000" y="1774800"/>
            <a:ext cx="8424000" cy="437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60428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olled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BB7033B-EE7E-4B90-A2AA-1E1CA6BF18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836788"/>
            <a:ext cx="9145588" cy="6022800"/>
          </a:xfrm>
          <a:custGeom>
            <a:avLst/>
            <a:gdLst>
              <a:gd name="connsiteX0" fmla="*/ 0 w 9145588"/>
              <a:gd name="connsiteY0" fmla="*/ 0 h 6033600"/>
              <a:gd name="connsiteX1" fmla="*/ 7435076 w 9145588"/>
              <a:gd name="connsiteY1" fmla="*/ 0 h 6033600"/>
              <a:gd name="connsiteX2" fmla="*/ 8113676 w 9145588"/>
              <a:gd name="connsiteY2" fmla="*/ 140461 h 6033600"/>
              <a:gd name="connsiteX3" fmla="*/ 8792276 w 9145588"/>
              <a:gd name="connsiteY3" fmla="*/ 0 h 6033600"/>
              <a:gd name="connsiteX4" fmla="*/ 9145588 w 9145588"/>
              <a:gd name="connsiteY4" fmla="*/ 0 h 6033600"/>
              <a:gd name="connsiteX5" fmla="*/ 9145588 w 9145588"/>
              <a:gd name="connsiteY5" fmla="*/ 6033600 h 6033600"/>
              <a:gd name="connsiteX6" fmla="*/ 0 w 9145588"/>
              <a:gd name="connsiteY6" fmla="*/ 6033600 h 60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5588" h="6033600">
                <a:moveTo>
                  <a:pt x="0" y="0"/>
                </a:moveTo>
                <a:lnTo>
                  <a:pt x="7435076" y="0"/>
                </a:lnTo>
                <a:lnTo>
                  <a:pt x="8113676" y="140461"/>
                </a:lnTo>
                <a:lnTo>
                  <a:pt x="8792276" y="0"/>
                </a:lnTo>
                <a:lnTo>
                  <a:pt x="9145588" y="0"/>
                </a:lnTo>
                <a:lnTo>
                  <a:pt x="9145588" y="6033600"/>
                </a:lnTo>
                <a:lnTo>
                  <a:pt x="0" y="60336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4235641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ekst en 2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661BB6F-0006-40E1-9C0A-B9F1AC6C09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44770" y="844725"/>
            <a:ext cx="4600818" cy="2906537"/>
          </a:xfrm>
          <a:custGeom>
            <a:avLst/>
            <a:gdLst>
              <a:gd name="connsiteX0" fmla="*/ 0 w 4600818"/>
              <a:gd name="connsiteY0" fmla="*/ 0 h 2906537"/>
              <a:gd name="connsiteX1" fmla="*/ 2906747 w 4600818"/>
              <a:gd name="connsiteY1" fmla="*/ 0 h 2906537"/>
              <a:gd name="connsiteX2" fmla="*/ 3566582 w 4600818"/>
              <a:gd name="connsiteY2" fmla="*/ 135848 h 2906537"/>
              <a:gd name="connsiteX3" fmla="*/ 4226417 w 4600818"/>
              <a:gd name="connsiteY3" fmla="*/ 0 h 2906537"/>
              <a:gd name="connsiteX4" fmla="*/ 4600818 w 4600818"/>
              <a:gd name="connsiteY4" fmla="*/ 0 h 2906537"/>
              <a:gd name="connsiteX5" fmla="*/ 4600818 w 4600818"/>
              <a:gd name="connsiteY5" fmla="*/ 2906537 h 2906537"/>
              <a:gd name="connsiteX6" fmla="*/ 0 w 4600818"/>
              <a:gd name="connsiteY6" fmla="*/ 2906537 h 2906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00818" h="2906537">
                <a:moveTo>
                  <a:pt x="0" y="0"/>
                </a:moveTo>
                <a:lnTo>
                  <a:pt x="2906747" y="0"/>
                </a:lnTo>
                <a:lnTo>
                  <a:pt x="3566582" y="135848"/>
                </a:lnTo>
                <a:lnTo>
                  <a:pt x="4226417" y="0"/>
                </a:lnTo>
                <a:lnTo>
                  <a:pt x="4600818" y="0"/>
                </a:lnTo>
                <a:lnTo>
                  <a:pt x="4600818" y="2906537"/>
                </a:lnTo>
                <a:lnTo>
                  <a:pt x="0" y="29065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5" name="Tijdelijke aanduiding voor afbeelding 4"/>
          <p:cNvSpPr>
            <a:spLocks noGrp="1"/>
          </p:cNvSpPr>
          <p:nvPr>
            <p:ph type="pic" sz="quarter" idx="11"/>
          </p:nvPr>
        </p:nvSpPr>
        <p:spPr>
          <a:xfrm>
            <a:off x="4543200" y="3859118"/>
            <a:ext cx="4600818" cy="29052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60000" y="1368207"/>
            <a:ext cx="3794400" cy="55180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15" name="Tijdelijke aanduiding voor tekst 5"/>
          <p:cNvSpPr>
            <a:spLocks noGrp="1"/>
          </p:cNvSpPr>
          <p:nvPr>
            <p:ph type="body" sz="quarter" idx="12"/>
          </p:nvPr>
        </p:nvSpPr>
        <p:spPr>
          <a:xfrm>
            <a:off x="359999" y="1969200"/>
            <a:ext cx="3794400" cy="479511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056152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9999" y="1368207"/>
            <a:ext cx="8424000" cy="551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/>
              <a:t>Klik om het opmaakprofiel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1970289"/>
            <a:ext cx="8424000" cy="438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 dirty="0"/>
              <a:t>Klik om de opmaakprofielen van de </a:t>
            </a:r>
            <a:r>
              <a:rPr lang="nl-NL" altLang="en-US" dirty="0" err="1"/>
              <a:t>modeltekst</a:t>
            </a:r>
            <a:r>
              <a:rPr lang="nl-NL" altLang="en-US" dirty="0"/>
              <a:t> te bewerken</a:t>
            </a:r>
          </a:p>
          <a:p>
            <a:pPr lvl="1"/>
            <a:r>
              <a:rPr lang="nl-NL" altLang="en-US"/>
              <a:t>Tweede niveau </a:t>
            </a:r>
          </a:p>
          <a:p>
            <a:pPr lvl="2"/>
            <a:r>
              <a:rPr lang="nl-NL" altLang="en-US"/>
              <a:t>Derde </a:t>
            </a:r>
            <a:r>
              <a:rPr lang="nl-NL" altLang="en-US" dirty="0"/>
              <a:t>niveau</a:t>
            </a:r>
          </a:p>
          <a:p>
            <a:pPr lvl="3"/>
            <a:r>
              <a:rPr lang="nl-NL" altLang="en-US"/>
              <a:t>Vierde Niveau</a:t>
            </a:r>
          </a:p>
          <a:p>
            <a:pPr lvl="4"/>
            <a:r>
              <a:rPr lang="nl-NL" altLang="en-US"/>
              <a:t>Vijfde niveau</a:t>
            </a:r>
          </a:p>
          <a:p>
            <a:pPr lvl="5"/>
            <a:r>
              <a:rPr lang="nl-NL" altLang="en-US"/>
              <a:t>6</a:t>
            </a:r>
          </a:p>
          <a:p>
            <a:pPr lvl="6"/>
            <a:r>
              <a:rPr lang="nl-NL" altLang="en-US"/>
              <a:t>7</a:t>
            </a:r>
          </a:p>
          <a:p>
            <a:pPr lvl="7"/>
            <a:r>
              <a:rPr lang="nl-NL" altLang="en-US"/>
              <a:t>8</a:t>
            </a:r>
          </a:p>
          <a:p>
            <a:pPr lvl="8"/>
            <a:r>
              <a:rPr lang="nl-NL" altLang="en-US"/>
              <a:t>9</a:t>
            </a:r>
          </a:p>
          <a:p>
            <a:pPr lvl="4"/>
            <a:endParaRPr lang="nl-NL" altLang="en-US"/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4685EA18-998D-44BD-A28D-8D198DA2450E}"/>
              </a:ext>
            </a:extLst>
          </p:cNvPr>
          <p:cNvGrpSpPr/>
          <p:nvPr userDrawn="1"/>
        </p:nvGrpSpPr>
        <p:grpSpPr>
          <a:xfrm>
            <a:off x="-1" y="-2"/>
            <a:ext cx="9147601" cy="981460"/>
            <a:chOff x="-1" y="-2"/>
            <a:chExt cx="9147601" cy="981460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858A88BC-7CD1-433E-8C0A-EDAD14DC3EF3}"/>
                </a:ext>
              </a:extLst>
            </p:cNvPr>
            <p:cNvSpPr/>
            <p:nvPr userDrawn="1"/>
          </p:nvSpPr>
          <p:spPr bwMode="auto">
            <a:xfrm>
              <a:off x="-1" y="716755"/>
              <a:ext cx="9146381" cy="118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258763" marR="0" indent="-258763" algn="l" defTabSz="914400" rtl="0" eaLnBrk="1" fontAlgn="base" latinLnBrk="0" hangingPunct="1">
                <a:lnSpc>
                  <a:spcPts val="3275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§"/>
                <a:tabLst/>
              </a:pPr>
              <a:endParaRPr kumimoji="0" lang="nl-NL" sz="2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5" name="Rechthoek 4">
              <a:extLst>
                <a:ext uri="{FF2B5EF4-FFF2-40B4-BE49-F238E27FC236}">
                  <a16:creationId xmlns:a16="http://schemas.microsoft.com/office/drawing/2014/main" id="{8DD769C5-FA22-4EB2-91D5-BCD3A31303A1}"/>
                </a:ext>
              </a:extLst>
            </p:cNvPr>
            <p:cNvSpPr/>
            <p:nvPr userDrawn="1"/>
          </p:nvSpPr>
          <p:spPr bwMode="auto">
            <a:xfrm>
              <a:off x="0" y="-2"/>
              <a:ext cx="9147600" cy="716757"/>
            </a:xfrm>
            <a:prstGeom prst="rect">
              <a:avLst/>
            </a:prstGeom>
            <a:solidFill>
              <a:srgbClr val="F1E800"/>
            </a:solidFill>
            <a:ln>
              <a:noFill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258763" marR="0" indent="-258763" algn="l" defTabSz="914400" rtl="0" eaLnBrk="1" fontAlgn="base" latinLnBrk="0" hangingPunct="1">
                <a:lnSpc>
                  <a:spcPts val="3275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§"/>
                <a:tabLst/>
              </a:pPr>
              <a:endParaRPr kumimoji="0" lang="nl-NL" sz="2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14" name="Afbeelding 13">
              <a:extLst>
                <a:ext uri="{FF2B5EF4-FFF2-40B4-BE49-F238E27FC236}">
                  <a16:creationId xmlns:a16="http://schemas.microsoft.com/office/drawing/2014/main" id="{3053DBCE-C53B-4692-BAFF-083A210233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5665" y="0"/>
              <a:ext cx="1350267" cy="981458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78" r:id="rId2"/>
    <p:sldLayoutId id="2147483671" r:id="rId3"/>
    <p:sldLayoutId id="2147483680" r:id="rId4"/>
    <p:sldLayoutId id="2147483681" r:id="rId5"/>
    <p:sldLayoutId id="2147483672" r:id="rId6"/>
    <p:sldLayoutId id="2147483674" r:id="rId7"/>
    <p:sldLayoutId id="2147483675" r:id="rId8"/>
    <p:sldLayoutId id="2147483677" r:id="rId9"/>
    <p:sldLayoutId id="2147483679" r:id="rId10"/>
  </p:sldLayoutIdLst>
  <p:hf sldNum="0" hdr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ts val="25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Verdana" pitchFamily="34" charset="0"/>
        </a:defRPr>
      </a:lvl2pPr>
      <a:lvl3pPr algn="l" rtl="0" eaLnBrk="1" fontAlgn="base" hangingPunct="1">
        <a:lnSpc>
          <a:spcPts val="25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Verdana" pitchFamily="34" charset="0"/>
        </a:defRPr>
      </a:lvl3pPr>
      <a:lvl4pPr algn="l" rtl="0" eaLnBrk="1" fontAlgn="base" hangingPunct="1">
        <a:lnSpc>
          <a:spcPts val="25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Verdana" pitchFamily="34" charset="0"/>
        </a:defRPr>
      </a:lvl4pPr>
      <a:lvl5pPr algn="l" rtl="0" eaLnBrk="1" fontAlgn="base" hangingPunct="1">
        <a:lnSpc>
          <a:spcPts val="25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Verdana" pitchFamily="34" charset="0"/>
        </a:defRPr>
      </a:lvl5pPr>
      <a:lvl6pPr marL="457200" algn="l" rtl="0" eaLnBrk="1" fontAlgn="base" hangingPunct="1">
        <a:lnSpc>
          <a:spcPts val="25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Verdana" pitchFamily="34" charset="0"/>
        </a:defRPr>
      </a:lvl6pPr>
      <a:lvl7pPr marL="914400" algn="l" rtl="0" eaLnBrk="1" fontAlgn="base" hangingPunct="1">
        <a:lnSpc>
          <a:spcPts val="25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Verdana" pitchFamily="34" charset="0"/>
        </a:defRPr>
      </a:lvl7pPr>
      <a:lvl8pPr marL="1371600" algn="l" rtl="0" eaLnBrk="1" fontAlgn="base" hangingPunct="1">
        <a:lnSpc>
          <a:spcPts val="25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Verdana" pitchFamily="34" charset="0"/>
        </a:defRPr>
      </a:lvl8pPr>
      <a:lvl9pPr marL="1828800" algn="l" rtl="0" eaLnBrk="1" fontAlgn="base" hangingPunct="1">
        <a:lnSpc>
          <a:spcPts val="25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buFontTx/>
        <a:buNone/>
        <a:defRPr sz="2200">
          <a:solidFill>
            <a:schemeClr val="tx2"/>
          </a:solidFill>
          <a:latin typeface="+mn-lt"/>
          <a:ea typeface="+mn-ea"/>
          <a:cs typeface="+mn-cs"/>
        </a:defRPr>
      </a:lvl1pPr>
      <a:lvl2pPr marL="288000" indent="-288000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200">
          <a:solidFill>
            <a:schemeClr val="tx2"/>
          </a:solidFill>
          <a:latin typeface="+mn-lt"/>
        </a:defRPr>
      </a:lvl2pPr>
      <a:lvl3pPr marL="0" indent="0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buFontTx/>
        <a:buNone/>
        <a:defRPr sz="2200">
          <a:solidFill>
            <a:schemeClr val="tx2"/>
          </a:solidFill>
          <a:latin typeface="+mn-lt"/>
        </a:defRPr>
      </a:lvl3pPr>
      <a:lvl4pPr marL="0" indent="0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buFontTx/>
        <a:buNone/>
        <a:defRPr sz="2200">
          <a:solidFill>
            <a:schemeClr val="tx2"/>
          </a:solidFill>
          <a:latin typeface="+mn-lt"/>
        </a:defRPr>
      </a:lvl4pPr>
      <a:lvl5pPr marL="0" indent="0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buFontTx/>
        <a:buNone/>
        <a:defRPr sz="2200">
          <a:solidFill>
            <a:schemeClr val="tx2"/>
          </a:solidFill>
          <a:latin typeface="+mn-lt"/>
        </a:defRPr>
      </a:lvl5pPr>
      <a:lvl6pPr marL="0" indent="0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buFontTx/>
        <a:buNone/>
        <a:defRPr sz="2200">
          <a:solidFill>
            <a:schemeClr val="tx2"/>
          </a:solidFill>
          <a:latin typeface="+mn-lt"/>
        </a:defRPr>
      </a:lvl6pPr>
      <a:lvl7pPr marL="0" indent="0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buFontTx/>
        <a:buNone/>
        <a:defRPr sz="2200">
          <a:solidFill>
            <a:schemeClr val="tx2"/>
          </a:solidFill>
          <a:latin typeface="+mn-lt"/>
        </a:defRPr>
      </a:lvl7pPr>
      <a:lvl8pPr marL="0" indent="0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buFontTx/>
        <a:buNone/>
        <a:defRPr sz="2200">
          <a:solidFill>
            <a:schemeClr val="tx2"/>
          </a:solidFill>
          <a:latin typeface="+mn-lt"/>
        </a:defRPr>
      </a:lvl8pPr>
      <a:lvl9pPr marL="0" indent="0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buFontTx/>
        <a:buNone/>
        <a:defRPr sz="22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536" userDrawn="1">
          <p15:clr>
            <a:srgbClr val="F26B43"/>
          </p15:clr>
        </p15:guide>
        <p15:guide id="2" pos="224" userDrawn="1">
          <p15:clr>
            <a:srgbClr val="F26B43"/>
          </p15:clr>
        </p15:guide>
        <p15:guide id="3" orient="horz" pos="1061" userDrawn="1">
          <p15:clr>
            <a:srgbClr val="F26B43"/>
          </p15:clr>
        </p15:guide>
        <p15:guide id="4" orient="horz" pos="141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Sii5OngK4M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C0uh0Wa5xro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youtube.com/watch?v=eYbzmJDIR7o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093BDD-F0AF-9E41-8132-A57CCFC9F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Tactile</a:t>
            </a:r>
            <a:r>
              <a:rPr lang="nl-NL" dirty="0"/>
              <a:t> Reading 2021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5B5AB74-67C8-A848-9A0E-91404DF524B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l-NL" dirty="0"/>
              <a:t>Oslo, April 30th</a:t>
            </a:r>
          </a:p>
        </p:txBody>
      </p:sp>
      <p:pic>
        <p:nvPicPr>
          <p:cNvPr id="5" name="Tijdelijke aanduiding voor afbeelding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 r="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6737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7F4E3332-DC67-3046-ABEB-7EE6AACAEC26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" t="-1" r="10941" b="-67"/>
          <a:stretch/>
        </p:blipFill>
        <p:spPr>
          <a:xfrm>
            <a:off x="358775" y="2253600"/>
            <a:ext cx="4173538" cy="2610000"/>
          </a:xfrm>
        </p:spPr>
      </p:pic>
      <p:pic>
        <p:nvPicPr>
          <p:cNvPr id="8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431A8B78-B2DB-2141-80B0-EAC0BEE78C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20" t="43" b="-43"/>
          <a:stretch/>
        </p:blipFill>
        <p:spPr>
          <a:xfrm>
            <a:off x="4608513" y="2253600"/>
            <a:ext cx="4173538" cy="260826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81C1C83-C264-48B1-8E43-9EA432BD2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368207"/>
            <a:ext cx="8424000" cy="551805"/>
          </a:xfrm>
        </p:spPr>
        <p:txBody>
          <a:bodyPr wrap="square" anchor="t">
            <a:normAutofit fontScale="90000"/>
          </a:bodyPr>
          <a:lstStyle/>
          <a:p>
            <a:r>
              <a:rPr lang="en-US" b="0" dirty="0"/>
              <a:t>Righthand pages</a:t>
            </a:r>
            <a:br>
              <a:rPr lang="en-US" b="0" dirty="0"/>
            </a:br>
            <a:r>
              <a:rPr lang="en-US" b="0" dirty="0"/>
              <a:t/>
            </a:r>
            <a:br>
              <a:rPr lang="en-US" b="0" dirty="0"/>
            </a:b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579599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C2CDFA-2F3A-BF4C-B17C-E42F5098C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25783"/>
            <a:ext cx="5471603" cy="804314"/>
          </a:xfrm>
        </p:spPr>
        <p:txBody>
          <a:bodyPr wrap="square" anchor="b">
            <a:normAutofit/>
          </a:bodyPr>
          <a:lstStyle/>
          <a:p>
            <a:r>
              <a:rPr lang="nl-NL" dirty="0"/>
              <a:t>‘</a:t>
            </a:r>
            <a:r>
              <a:rPr lang="nl-NL" dirty="0" err="1"/>
              <a:t>Hello</a:t>
            </a:r>
            <a:r>
              <a:rPr lang="nl-NL" dirty="0"/>
              <a:t> spider’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0FA6C75-58FF-4B1B-9A93-21FC9313320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59999" y="1275070"/>
            <a:ext cx="5471603" cy="475200"/>
          </a:xfrm>
        </p:spPr>
        <p:txBody>
          <a:bodyPr>
            <a:normAutofit fontScale="25000" lnSpcReduction="20000"/>
          </a:bodyPr>
          <a:lstStyle/>
          <a:p>
            <a:pPr>
              <a:spcAft>
                <a:spcPts val="600"/>
              </a:spcAft>
            </a:pPr>
            <a:r>
              <a:rPr lang="nl-NL" dirty="0"/>
              <a:t>‘dag spin’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99" y="2277666"/>
            <a:ext cx="5580947" cy="3139282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252314" y="5497298"/>
            <a:ext cx="7704856" cy="894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nl-NL" dirty="0" err="1" smtClean="0">
                <a:solidFill>
                  <a:srgbClr val="0A1758"/>
                </a:solidFill>
              </a:rPr>
              <a:t>You</a:t>
            </a:r>
            <a:r>
              <a:rPr lang="nl-NL" dirty="0" smtClean="0">
                <a:solidFill>
                  <a:srgbClr val="0A1758"/>
                </a:solidFill>
              </a:rPr>
              <a:t> </a:t>
            </a:r>
            <a:r>
              <a:rPr lang="nl-NL" dirty="0" err="1" smtClean="0">
                <a:solidFill>
                  <a:srgbClr val="0A1758"/>
                </a:solidFill>
              </a:rPr>
              <a:t>can</a:t>
            </a:r>
            <a:r>
              <a:rPr lang="nl-NL" dirty="0" smtClean="0">
                <a:solidFill>
                  <a:srgbClr val="0A1758"/>
                </a:solidFill>
              </a:rPr>
              <a:t> </a:t>
            </a:r>
            <a:r>
              <a:rPr lang="nl-NL" dirty="0" err="1" smtClean="0">
                <a:solidFill>
                  <a:srgbClr val="0A1758"/>
                </a:solidFill>
              </a:rPr>
              <a:t>watch</a:t>
            </a:r>
            <a:r>
              <a:rPr lang="nl-NL" dirty="0" smtClean="0">
                <a:solidFill>
                  <a:srgbClr val="0A1758"/>
                </a:solidFill>
              </a:rPr>
              <a:t> </a:t>
            </a:r>
            <a:r>
              <a:rPr lang="nl-NL" dirty="0" err="1" smtClean="0">
                <a:solidFill>
                  <a:srgbClr val="0A1758"/>
                </a:solidFill>
              </a:rPr>
              <a:t>this</a:t>
            </a:r>
            <a:r>
              <a:rPr lang="nl-NL" dirty="0" smtClean="0">
                <a:solidFill>
                  <a:srgbClr val="0A1758"/>
                </a:solidFill>
              </a:rPr>
              <a:t> video fragment on </a:t>
            </a:r>
            <a:r>
              <a:rPr lang="nl-NL" dirty="0" err="1" smtClean="0">
                <a:solidFill>
                  <a:srgbClr val="0A1758"/>
                </a:solidFill>
              </a:rPr>
              <a:t>the</a:t>
            </a:r>
            <a:endParaRPr lang="nl-NL" dirty="0" smtClean="0">
              <a:solidFill>
                <a:srgbClr val="0A1758"/>
              </a:solidFill>
            </a:endParaRPr>
          </a:p>
          <a:p>
            <a:pPr>
              <a:buNone/>
            </a:pPr>
            <a:r>
              <a:rPr lang="nl-NL" dirty="0" smtClean="0">
                <a:solidFill>
                  <a:srgbClr val="0A1758"/>
                </a:solidFill>
                <a:hlinkClick r:id="rId3"/>
              </a:rPr>
              <a:t>Royal Dutch Visio YouTube </a:t>
            </a:r>
            <a:r>
              <a:rPr lang="nl-NL" dirty="0" err="1" smtClean="0">
                <a:solidFill>
                  <a:srgbClr val="0A1758"/>
                </a:solidFill>
                <a:hlinkClick r:id="rId3"/>
              </a:rPr>
              <a:t>channel</a:t>
            </a:r>
            <a:endParaRPr lang="nl-NL" dirty="0">
              <a:solidFill>
                <a:srgbClr val="0A17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60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710AFB-074D-46AC-934C-17C6CB6C0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Think</a:t>
            </a:r>
            <a:r>
              <a:rPr lang="nl-NL" dirty="0"/>
              <a:t> </a:t>
            </a:r>
            <a:r>
              <a:rPr lang="nl-NL" dirty="0" err="1"/>
              <a:t>tactile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A8D89F0-CB62-43D9-8B43-62EE8DD620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err="1"/>
              <a:t>Meaningful</a:t>
            </a:r>
            <a:r>
              <a:rPr lang="nl-NL" dirty="0"/>
              <a:t> </a:t>
            </a:r>
            <a:r>
              <a:rPr lang="nl-NL" dirty="0" err="1"/>
              <a:t>illustrations</a:t>
            </a: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Unique </a:t>
            </a:r>
            <a:r>
              <a:rPr lang="nl-NL" dirty="0" err="1"/>
              <a:t>materials</a:t>
            </a: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err="1"/>
              <a:t>Interaction</a:t>
            </a:r>
            <a:r>
              <a:rPr lang="nl-NL" dirty="0"/>
              <a:t>:</a:t>
            </a:r>
            <a:br>
              <a:rPr lang="nl-NL" dirty="0"/>
            </a:br>
            <a:r>
              <a:rPr lang="nl-NL" dirty="0"/>
              <a:t>story – 3D – 2D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err="1"/>
              <a:t>Pretend</a:t>
            </a:r>
            <a:r>
              <a:rPr lang="nl-NL" dirty="0"/>
              <a:t> </a:t>
            </a:r>
            <a:r>
              <a:rPr lang="nl-NL" dirty="0" err="1"/>
              <a:t>play</a:t>
            </a: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err="1"/>
              <a:t>Testing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prototypes</a:t>
            </a:r>
          </a:p>
          <a:p>
            <a:endParaRPr lang="nl-NL" dirty="0"/>
          </a:p>
        </p:txBody>
      </p:sp>
      <p:pic>
        <p:nvPicPr>
          <p:cNvPr id="5" name="Tijdelijke aanduiding voor afbeelding 4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1" b="9881"/>
          <a:stretch>
            <a:fillRect/>
          </a:stretch>
        </p:blipFill>
        <p:spPr>
          <a:xfrm>
            <a:off x="4428778" y="3789834"/>
            <a:ext cx="4600818" cy="2905200"/>
          </a:xfrm>
        </p:spPr>
      </p:pic>
    </p:spTree>
    <p:extLst>
      <p:ext uri="{BB962C8B-B14F-4D97-AF65-F5344CB8AC3E}">
        <p14:creationId xmlns:p14="http://schemas.microsoft.com/office/powerpoint/2010/main" val="145607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4D8BA10-C691-0F4E-A6CB-3D92E5681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Braille </a:t>
            </a:r>
            <a:r>
              <a:rPr lang="nl-NL" dirty="0" err="1"/>
              <a:t>layout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20DD47A-0AC2-1D44-9723-75F998C23A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Extra line </a:t>
            </a:r>
            <a:r>
              <a:rPr lang="nl-NL" dirty="0" err="1"/>
              <a:t>spacing</a:t>
            </a:r>
            <a:r>
              <a:rPr lang="nl-NL" dirty="0"/>
              <a:t>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Easy </a:t>
            </a:r>
            <a:r>
              <a:rPr lang="nl-NL" dirty="0" err="1"/>
              <a:t>words</a:t>
            </a: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err="1"/>
              <a:t>Sentences</a:t>
            </a:r>
            <a:r>
              <a:rPr lang="nl-NL" dirty="0"/>
              <a:t> on </a:t>
            </a:r>
            <a:r>
              <a:rPr lang="nl-NL" dirty="0" err="1"/>
              <a:t>one</a:t>
            </a:r>
            <a:r>
              <a:rPr lang="nl-NL" dirty="0"/>
              <a:t> 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smtClean="0"/>
              <a:t>Max. </a:t>
            </a:r>
            <a:r>
              <a:rPr lang="nl-NL" dirty="0"/>
              <a:t>10 </a:t>
            </a:r>
            <a:r>
              <a:rPr lang="nl-NL" dirty="0" err="1"/>
              <a:t>lines</a:t>
            </a:r>
            <a:r>
              <a:rPr lang="nl-NL" dirty="0"/>
              <a:t> per page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err="1"/>
              <a:t>Minimize</a:t>
            </a:r>
            <a:r>
              <a:rPr lang="nl-NL" dirty="0"/>
              <a:t> </a:t>
            </a:r>
            <a:r>
              <a:rPr lang="nl-NL" dirty="0" err="1"/>
              <a:t>punctuation</a:t>
            </a:r>
            <a:endParaRPr lang="nl-NL" dirty="0"/>
          </a:p>
          <a:p>
            <a:pPr marL="347663" indent="-347663">
              <a:buFont typeface="Arial" panose="020B0604020202020204" pitchFamily="34" charset="0"/>
              <a:buChar char="•"/>
            </a:pPr>
            <a:r>
              <a:rPr lang="nl-NL" dirty="0"/>
              <a:t>Grade 1 braille (no </a:t>
            </a:r>
            <a:r>
              <a:rPr lang="nl-NL" dirty="0" err="1"/>
              <a:t>contractions</a:t>
            </a:r>
            <a:r>
              <a:rPr lang="nl-NL" dirty="0"/>
              <a:t>)</a:t>
            </a:r>
          </a:p>
          <a:p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410" y="2349674"/>
            <a:ext cx="4025628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88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BB630CF-D272-40A4-ADC8-E07F7E31A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25783"/>
            <a:ext cx="5471603" cy="804314"/>
          </a:xfrm>
        </p:spPr>
        <p:txBody>
          <a:bodyPr wrap="square" anchor="b">
            <a:normAutofit/>
          </a:bodyPr>
          <a:lstStyle/>
          <a:p>
            <a:r>
              <a:rPr lang="nl-NL" dirty="0"/>
              <a:t>‘The </a:t>
            </a:r>
            <a:r>
              <a:rPr lang="nl-NL" dirty="0" err="1"/>
              <a:t>ball</a:t>
            </a:r>
            <a:r>
              <a:rPr lang="nl-NL" dirty="0"/>
              <a:t> is flat’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20D1FF3C-B339-4D2A-ACFC-7574D55ACA4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59999" y="1275070"/>
            <a:ext cx="5471603" cy="475200"/>
          </a:xfrm>
        </p:spPr>
        <p:txBody>
          <a:bodyPr>
            <a:normAutofit fontScale="25000" lnSpcReduction="20000"/>
          </a:bodyPr>
          <a:lstStyle/>
          <a:p>
            <a:pPr>
              <a:spcAft>
                <a:spcPts val="600"/>
              </a:spcAft>
            </a:pPr>
            <a:r>
              <a:rPr lang="nl-NL" dirty="0"/>
              <a:t>‘de bal is lek’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99" y="2205658"/>
            <a:ext cx="5652914" cy="3179764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359999" y="5590034"/>
            <a:ext cx="667971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nl-NL" dirty="0" err="1" smtClean="0">
                <a:solidFill>
                  <a:srgbClr val="0A1758"/>
                </a:solidFill>
              </a:rPr>
              <a:t>You</a:t>
            </a:r>
            <a:r>
              <a:rPr lang="nl-NL" dirty="0" smtClean="0">
                <a:solidFill>
                  <a:srgbClr val="0A1758"/>
                </a:solidFill>
              </a:rPr>
              <a:t> </a:t>
            </a:r>
            <a:r>
              <a:rPr lang="nl-NL" dirty="0" err="1" smtClean="0">
                <a:solidFill>
                  <a:srgbClr val="0A1758"/>
                </a:solidFill>
              </a:rPr>
              <a:t>can</a:t>
            </a:r>
            <a:r>
              <a:rPr lang="nl-NL" dirty="0" smtClean="0">
                <a:solidFill>
                  <a:srgbClr val="0A1758"/>
                </a:solidFill>
              </a:rPr>
              <a:t> </a:t>
            </a:r>
            <a:r>
              <a:rPr lang="nl-NL" dirty="0" err="1" smtClean="0">
                <a:solidFill>
                  <a:srgbClr val="0A1758"/>
                </a:solidFill>
              </a:rPr>
              <a:t>watch</a:t>
            </a:r>
            <a:r>
              <a:rPr lang="nl-NL" dirty="0" smtClean="0">
                <a:solidFill>
                  <a:srgbClr val="0A1758"/>
                </a:solidFill>
              </a:rPr>
              <a:t> </a:t>
            </a:r>
            <a:r>
              <a:rPr lang="nl-NL" dirty="0" err="1" smtClean="0">
                <a:solidFill>
                  <a:srgbClr val="0A1758"/>
                </a:solidFill>
              </a:rPr>
              <a:t>this</a:t>
            </a:r>
            <a:r>
              <a:rPr lang="nl-NL" dirty="0" smtClean="0">
                <a:solidFill>
                  <a:srgbClr val="0A1758"/>
                </a:solidFill>
              </a:rPr>
              <a:t> video fragment on </a:t>
            </a:r>
            <a:r>
              <a:rPr lang="nl-NL" dirty="0" err="1" smtClean="0">
                <a:solidFill>
                  <a:srgbClr val="0A1758"/>
                </a:solidFill>
              </a:rPr>
              <a:t>the</a:t>
            </a:r>
            <a:r>
              <a:rPr lang="nl-NL" dirty="0" smtClean="0">
                <a:solidFill>
                  <a:srgbClr val="0A1758"/>
                </a:solidFill>
              </a:rPr>
              <a:t> </a:t>
            </a:r>
            <a:r>
              <a:rPr lang="nl-NL" dirty="0" smtClean="0">
                <a:solidFill>
                  <a:srgbClr val="0A1758"/>
                </a:solidFill>
                <a:hlinkClick r:id="rId3"/>
              </a:rPr>
              <a:t>Royal Dutch Visio YouTube </a:t>
            </a:r>
            <a:r>
              <a:rPr lang="nl-NL" dirty="0" err="1" smtClean="0">
                <a:solidFill>
                  <a:srgbClr val="0A1758"/>
                </a:solidFill>
                <a:hlinkClick r:id="rId3"/>
              </a:rPr>
              <a:t>channel</a:t>
            </a:r>
            <a:endParaRPr lang="nl-NL" dirty="0">
              <a:solidFill>
                <a:srgbClr val="0A17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0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7825CAB-7C73-C947-A4AE-610F5258E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Production</a:t>
            </a:r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5E7C5FF-BD38-B94C-A5DE-A6F84D1B36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No imprint </a:t>
            </a:r>
            <a:r>
              <a:rPr lang="nl-NL" dirty="0" err="1"/>
              <a:t>from</a:t>
            </a:r>
            <a:r>
              <a:rPr lang="nl-NL" dirty="0"/>
              <a:t> braille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Cover, binding, pages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err="1"/>
              <a:t>Quality</a:t>
            </a:r>
            <a:r>
              <a:rPr lang="nl-NL" dirty="0"/>
              <a:t> </a:t>
            </a:r>
            <a:r>
              <a:rPr lang="nl-NL" dirty="0" err="1"/>
              <a:t>materials</a:t>
            </a: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Colour contrast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Leaflet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parents</a:t>
            </a:r>
            <a:r>
              <a:rPr lang="nl-NL" dirty="0"/>
              <a:t>: </a:t>
            </a:r>
            <a:br>
              <a:rPr lang="nl-NL" dirty="0"/>
            </a:br>
            <a:r>
              <a:rPr lang="nl-NL" dirty="0"/>
              <a:t>tips, </a:t>
            </a:r>
            <a:r>
              <a:rPr lang="nl-NL" dirty="0" err="1"/>
              <a:t>encouragement</a:t>
            </a: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Free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borrow</a:t>
            </a:r>
            <a:endParaRPr lang="nl-NL" dirty="0"/>
          </a:p>
          <a:p>
            <a:endParaRPr lang="nl-NL" dirty="0"/>
          </a:p>
        </p:txBody>
      </p:sp>
      <p:pic>
        <p:nvPicPr>
          <p:cNvPr id="3" name="Tijdelijke aanduiding voor afbeelding 2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2" b="6132"/>
          <a:stretch>
            <a:fillRect/>
          </a:stretch>
        </p:blipFill>
        <p:spPr>
          <a:xfrm>
            <a:off x="4356770" y="3789834"/>
            <a:ext cx="4600818" cy="2905200"/>
          </a:xfrm>
        </p:spPr>
      </p:pic>
    </p:spTree>
    <p:extLst>
      <p:ext uri="{BB962C8B-B14F-4D97-AF65-F5344CB8AC3E}">
        <p14:creationId xmlns:p14="http://schemas.microsoft.com/office/powerpoint/2010/main" val="93456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38A021-0380-9E47-BEBE-6C61FF752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934" y="1053530"/>
            <a:ext cx="8424000" cy="551805"/>
          </a:xfrm>
        </p:spPr>
        <p:txBody>
          <a:bodyPr/>
          <a:lstStyle/>
          <a:p>
            <a:r>
              <a:rPr lang="nl-NL" sz="22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Reading tips </a:t>
            </a:r>
            <a:r>
              <a:rPr lang="nl-NL" sz="2200" b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</a:t>
            </a:r>
            <a:r>
              <a:rPr lang="nl-NL" sz="22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200" b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parents</a:t>
            </a:r>
            <a:endParaRPr lang="nl-NL" sz="22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86" y="1773610"/>
            <a:ext cx="8840626" cy="4954746"/>
          </a:xfrm>
        </p:spPr>
      </p:pic>
    </p:spTree>
    <p:extLst>
      <p:ext uri="{BB962C8B-B14F-4D97-AF65-F5344CB8AC3E}">
        <p14:creationId xmlns:p14="http://schemas.microsoft.com/office/powerpoint/2010/main" val="3057289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51EBD96A-6553-8F4E-BFB3-7CBE2CA0C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368207"/>
            <a:ext cx="6012994" cy="551805"/>
          </a:xfrm>
        </p:spPr>
        <p:txBody>
          <a:bodyPr/>
          <a:lstStyle/>
          <a:p>
            <a:r>
              <a:rPr lang="nl-NL" dirty="0" err="1"/>
              <a:t>Typhlo</a:t>
            </a:r>
            <a:r>
              <a:rPr lang="nl-NL" dirty="0"/>
              <a:t> &amp; </a:t>
            </a:r>
            <a:r>
              <a:rPr lang="nl-NL" dirty="0" err="1"/>
              <a:t>Tactus</a:t>
            </a:r>
            <a:r>
              <a:rPr lang="nl-NL" dirty="0"/>
              <a:t> 2019</a:t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3201057-96B6-C146-ADB4-2F279F35F6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9999" y="1969199"/>
            <a:ext cx="3794400" cy="2970377"/>
          </a:xfrm>
        </p:spPr>
        <p:txBody>
          <a:bodyPr/>
          <a:lstStyle/>
          <a:p>
            <a:r>
              <a:rPr lang="nl-NL" dirty="0"/>
              <a:t>International </a:t>
            </a:r>
            <a:r>
              <a:rPr lang="nl-NL" dirty="0" err="1"/>
              <a:t>competition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tactile</a:t>
            </a:r>
            <a:r>
              <a:rPr lang="nl-NL" dirty="0"/>
              <a:t> </a:t>
            </a:r>
            <a:r>
              <a:rPr lang="nl-NL" dirty="0" err="1"/>
              <a:t>children’s</a:t>
            </a:r>
            <a:r>
              <a:rPr lang="nl-NL" dirty="0"/>
              <a:t> </a:t>
            </a:r>
            <a:r>
              <a:rPr lang="nl-NL" dirty="0" err="1"/>
              <a:t>books</a:t>
            </a:r>
            <a:endParaRPr lang="nl-NL" dirty="0"/>
          </a:p>
          <a:p>
            <a:endParaRPr lang="nl-NL" dirty="0"/>
          </a:p>
          <a:p>
            <a:r>
              <a:rPr lang="nl-NL" dirty="0"/>
              <a:t>2nd </a:t>
            </a:r>
            <a:r>
              <a:rPr lang="nl-NL" dirty="0" err="1"/>
              <a:t>prize</a:t>
            </a:r>
            <a:r>
              <a:rPr lang="nl-NL" dirty="0"/>
              <a:t> </a:t>
            </a:r>
            <a:r>
              <a:rPr lang="nl-NL" dirty="0" smtClean="0"/>
              <a:t>“dag spin”</a:t>
            </a:r>
            <a:endParaRPr lang="nl-NL" dirty="0"/>
          </a:p>
          <a:p>
            <a:r>
              <a:rPr lang="nl-NL" dirty="0"/>
              <a:t>(</a:t>
            </a:r>
            <a:r>
              <a:rPr lang="nl-NL" dirty="0" err="1"/>
              <a:t>hello</a:t>
            </a:r>
            <a:r>
              <a:rPr lang="nl-NL" dirty="0"/>
              <a:t> spider)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834" y="2637706"/>
            <a:ext cx="3844347" cy="390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03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17139A-760E-8E4D-B43E-C830A1B20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Downloads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31CE788-E5E3-4545-839D-9333CB4452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err="1"/>
              <a:t>Educational</a:t>
            </a:r>
            <a:r>
              <a:rPr lang="nl-NL" dirty="0"/>
              <a:t> criteria: </a:t>
            </a:r>
            <a:br>
              <a:rPr lang="nl-NL" dirty="0"/>
            </a:br>
            <a:r>
              <a:rPr lang="nl-NL" dirty="0" err="1"/>
              <a:t>www.visio.org</a:t>
            </a:r>
            <a:r>
              <a:rPr lang="nl-NL" dirty="0"/>
              <a:t>/tactile-reading-2021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Design: </a:t>
            </a:r>
            <a:br>
              <a:rPr lang="nl-NL" dirty="0"/>
            </a:br>
            <a:r>
              <a:rPr lang="nl-NL" dirty="0" err="1"/>
              <a:t>www.brailledots.nl</a:t>
            </a: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</p:txBody>
      </p:sp>
      <p:pic>
        <p:nvPicPr>
          <p:cNvPr id="5" name="Afbeelding 4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0B9DD4E3-588F-764A-ABFB-656DE30820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090" y="1352589"/>
            <a:ext cx="1823334" cy="78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80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4CE37A-BAAB-5E4E-804C-DF448CCB1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Thank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your</a:t>
            </a:r>
            <a:r>
              <a:rPr lang="nl-NL" dirty="0"/>
              <a:t> attention!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30CFD95-FC8C-9F43-96F1-88CBAD508A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 err="1"/>
              <a:t>Gyntha</a:t>
            </a:r>
            <a:r>
              <a:rPr lang="nl-NL" dirty="0"/>
              <a:t> </a:t>
            </a:r>
            <a:r>
              <a:rPr lang="nl-NL" dirty="0" err="1"/>
              <a:t>Goertz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Ann </a:t>
            </a:r>
            <a:r>
              <a:rPr lang="nl-NL" dirty="0" err="1"/>
              <a:t>Conefrey</a:t>
            </a:r>
            <a:r>
              <a:rPr lang="nl-NL" dirty="0"/>
              <a:t>,</a:t>
            </a:r>
          </a:p>
          <a:p>
            <a:r>
              <a:rPr lang="nl-NL" dirty="0"/>
              <a:t>‘Feel </a:t>
            </a:r>
            <a:r>
              <a:rPr lang="nl-NL" dirty="0" err="1"/>
              <a:t>Your</a:t>
            </a:r>
            <a:r>
              <a:rPr lang="nl-NL" dirty="0"/>
              <a:t> Reading </a:t>
            </a:r>
            <a:r>
              <a:rPr lang="nl-NL" dirty="0" err="1"/>
              <a:t>Book</a:t>
            </a:r>
            <a:r>
              <a:rPr lang="nl-NL" dirty="0"/>
              <a:t>’</a:t>
            </a:r>
          </a:p>
          <a:p>
            <a:endParaRPr lang="nl-NL" dirty="0"/>
          </a:p>
          <a:p>
            <a:r>
              <a:rPr lang="nl-NL" dirty="0" err="1"/>
              <a:t>Tactile</a:t>
            </a:r>
            <a:r>
              <a:rPr lang="nl-NL" dirty="0"/>
              <a:t> Reading 2021 | Digital Conference</a:t>
            </a:r>
          </a:p>
          <a:p>
            <a:endParaRPr lang="nl-NL" dirty="0"/>
          </a:p>
          <a:p>
            <a:r>
              <a:rPr lang="nl-NL" dirty="0" err="1"/>
              <a:t>www.visio.org</a:t>
            </a:r>
            <a:r>
              <a:rPr lang="nl-NL" dirty="0"/>
              <a:t>/tactile-reading-2021</a:t>
            </a:r>
          </a:p>
          <a:p>
            <a:r>
              <a:rPr lang="nl-NL" dirty="0" err="1"/>
              <a:t>www.brailledots.nl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977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C127D5-CF9B-654A-9DD3-838998638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25783"/>
            <a:ext cx="5471603" cy="804314"/>
          </a:xfrm>
        </p:spPr>
        <p:txBody>
          <a:bodyPr wrap="square" anchor="b">
            <a:normAutofit/>
          </a:bodyPr>
          <a:lstStyle/>
          <a:p>
            <a:r>
              <a:rPr lang="nl-NL" dirty="0"/>
              <a:t>‘Feel </a:t>
            </a:r>
            <a:r>
              <a:rPr lang="nl-NL" dirty="0" err="1"/>
              <a:t>Your</a:t>
            </a:r>
            <a:r>
              <a:rPr lang="nl-NL" dirty="0"/>
              <a:t> Reading </a:t>
            </a:r>
            <a:r>
              <a:rPr lang="nl-NL" dirty="0" err="1"/>
              <a:t>Book</a:t>
            </a:r>
            <a:r>
              <a:rPr lang="nl-NL" dirty="0"/>
              <a:t>’</a:t>
            </a:r>
          </a:p>
        </p:txBody>
      </p:sp>
      <p:pic>
        <p:nvPicPr>
          <p:cNvPr id="5" name="Afbeelding 4" descr="Afbeelding met persoon, groep, poseren&#10;&#10;Automatisch gegenereerde beschrijving">
            <a:extLst>
              <a:ext uri="{FF2B5EF4-FFF2-40B4-BE49-F238E27FC236}">
                <a16:creationId xmlns:a16="http://schemas.microsoft.com/office/drawing/2014/main" id="{204EE0F0-2F74-1844-AC60-6E393D16A2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44" b="8048"/>
          <a:stretch/>
        </p:blipFill>
        <p:spPr>
          <a:xfrm>
            <a:off x="20" y="2112480"/>
            <a:ext cx="9145568" cy="4747108"/>
          </a:xfrm>
          <a:custGeom>
            <a:avLst/>
            <a:gdLst>
              <a:gd name="connsiteX0" fmla="*/ 0 w 9145588"/>
              <a:gd name="connsiteY0" fmla="*/ 0 h 4747108"/>
              <a:gd name="connsiteX1" fmla="*/ 6095175 w 9145588"/>
              <a:gd name="connsiteY1" fmla="*/ 0 h 4747108"/>
              <a:gd name="connsiteX2" fmla="*/ 7441575 w 9145588"/>
              <a:gd name="connsiteY2" fmla="*/ 277200 h 4747108"/>
              <a:gd name="connsiteX3" fmla="*/ 8787975 w 9145588"/>
              <a:gd name="connsiteY3" fmla="*/ 0 h 4747108"/>
              <a:gd name="connsiteX4" fmla="*/ 9145588 w 9145588"/>
              <a:gd name="connsiteY4" fmla="*/ 0 h 4747108"/>
              <a:gd name="connsiteX5" fmla="*/ 9145588 w 9145588"/>
              <a:gd name="connsiteY5" fmla="*/ 4747108 h 4747108"/>
              <a:gd name="connsiteX6" fmla="*/ 0 w 9145588"/>
              <a:gd name="connsiteY6" fmla="*/ 4747108 h 4747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5588" h="4747108">
                <a:moveTo>
                  <a:pt x="0" y="0"/>
                </a:moveTo>
                <a:lnTo>
                  <a:pt x="6095175" y="0"/>
                </a:lnTo>
                <a:lnTo>
                  <a:pt x="7441575" y="277200"/>
                </a:lnTo>
                <a:lnTo>
                  <a:pt x="8787975" y="0"/>
                </a:lnTo>
                <a:lnTo>
                  <a:pt x="9145588" y="0"/>
                </a:lnTo>
                <a:lnTo>
                  <a:pt x="9145588" y="4747108"/>
                </a:lnTo>
                <a:lnTo>
                  <a:pt x="0" y="4747108"/>
                </a:lnTo>
                <a:close/>
              </a:path>
            </a:pathLst>
          </a:custGeom>
          <a:noFill/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DCA1603-D7F0-EA48-BCC0-BE8C5ED78B3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59999" y="1275070"/>
            <a:ext cx="5471603" cy="475200"/>
          </a:xfrm>
        </p:spPr>
        <p:txBody>
          <a:bodyPr>
            <a:normAutofit fontScale="25000" lnSpcReduction="20000"/>
          </a:bodyPr>
          <a:lstStyle/>
          <a:p>
            <a:pPr>
              <a:spcAft>
                <a:spcPts val="600"/>
              </a:spcAft>
            </a:pPr>
            <a:r>
              <a:rPr lang="nl-NL" dirty="0" err="1"/>
              <a:t>Gyntha</a:t>
            </a:r>
            <a:r>
              <a:rPr lang="nl-NL" dirty="0"/>
              <a:t> </a:t>
            </a:r>
            <a:r>
              <a:rPr lang="nl-NL" dirty="0" err="1"/>
              <a:t>Goertz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Ann </a:t>
            </a:r>
            <a:r>
              <a:rPr lang="nl-NL" dirty="0" err="1"/>
              <a:t>Conefrey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498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891A2E-3CE7-C446-B0AD-310EDCACE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368207"/>
            <a:ext cx="8424000" cy="551805"/>
          </a:xfrm>
        </p:spPr>
        <p:txBody>
          <a:bodyPr wrap="square" anchor="t">
            <a:normAutofit/>
          </a:bodyPr>
          <a:lstStyle/>
          <a:p>
            <a:r>
              <a:rPr lang="nl-NL" dirty="0"/>
              <a:t>Goals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early</a:t>
            </a:r>
            <a:r>
              <a:rPr lang="nl-NL" dirty="0"/>
              <a:t> braille </a:t>
            </a:r>
            <a:r>
              <a:rPr lang="nl-NL" dirty="0" err="1"/>
              <a:t>literacy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252311"/>
            <a:ext cx="4180955" cy="311185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802" y="2243967"/>
            <a:ext cx="4192165" cy="312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60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B432C74-9DA7-E946-A3DB-623FE0AD3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Educational</a:t>
            </a:r>
            <a:r>
              <a:rPr lang="nl-NL" dirty="0"/>
              <a:t> </a:t>
            </a:r>
            <a:r>
              <a:rPr lang="nl-NL" dirty="0" err="1"/>
              <a:t>Needs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Requirements</a:t>
            </a:r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F21712A-9F01-3D4C-B98A-83889DA798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Reading </a:t>
            </a:r>
            <a:r>
              <a:rPr lang="nl-NL" dirty="0" err="1"/>
              <a:t>pleasure</a:t>
            </a: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Simple </a:t>
            </a:r>
            <a:r>
              <a:rPr lang="nl-NL" dirty="0" err="1"/>
              <a:t>stories</a:t>
            </a: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Different reading levels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Easy </a:t>
            </a:r>
            <a:r>
              <a:rPr lang="nl-NL" dirty="0" err="1"/>
              <a:t>words</a:t>
            </a:r>
            <a:r>
              <a:rPr lang="nl-NL" dirty="0"/>
              <a:t> in braille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err="1"/>
              <a:t>Tactile</a:t>
            </a:r>
            <a:r>
              <a:rPr lang="nl-NL" dirty="0"/>
              <a:t> pictures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err="1"/>
              <a:t>Tangible</a:t>
            </a:r>
            <a:r>
              <a:rPr lang="nl-NL" dirty="0"/>
              <a:t> object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Reading </a:t>
            </a:r>
            <a:r>
              <a:rPr lang="nl-NL" dirty="0" err="1"/>
              <a:t>together</a:t>
            </a:r>
            <a:endParaRPr lang="nl-NL" dirty="0"/>
          </a:p>
          <a:p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834" y="2133650"/>
            <a:ext cx="3817500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81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056F699-49E1-B143-A325-8C8F4C3A4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Design </a:t>
            </a:r>
            <a:r>
              <a:rPr lang="nl-NL" dirty="0" err="1"/>
              <a:t>Requirements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A70D41D-F68C-644F-9370-14839B9F4E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Real </a:t>
            </a:r>
            <a:r>
              <a:rPr lang="nl-NL" dirty="0" err="1"/>
              <a:t>book</a:t>
            </a: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Double spreads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err="1"/>
              <a:t>Tactile</a:t>
            </a:r>
            <a:r>
              <a:rPr lang="nl-NL" dirty="0"/>
              <a:t> </a:t>
            </a:r>
            <a:r>
              <a:rPr lang="nl-NL" dirty="0" err="1"/>
              <a:t>illustrations</a:t>
            </a: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Consequent </a:t>
            </a:r>
            <a:r>
              <a:rPr lang="nl-NL" dirty="0" err="1"/>
              <a:t>textures</a:t>
            </a: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3D object 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err="1"/>
              <a:t>Attractive</a:t>
            </a:r>
            <a:endParaRPr lang="nl-NL" dirty="0"/>
          </a:p>
        </p:txBody>
      </p:sp>
      <p:pic>
        <p:nvPicPr>
          <p:cNvPr id="3" name="Tijdelijke aanduiding voor afbeelding 2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4" b="3934"/>
          <a:stretch>
            <a:fillRect/>
          </a:stretch>
        </p:blipFill>
        <p:spPr>
          <a:xfrm>
            <a:off x="4154399" y="1969200"/>
            <a:ext cx="4600818" cy="2905200"/>
          </a:xfrm>
        </p:spPr>
      </p:pic>
    </p:spTree>
    <p:extLst>
      <p:ext uri="{BB962C8B-B14F-4D97-AF65-F5344CB8AC3E}">
        <p14:creationId xmlns:p14="http://schemas.microsoft.com/office/powerpoint/2010/main" val="124653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FDC142-8843-8248-AA7B-82C897E06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1368207"/>
            <a:ext cx="8424000" cy="551805"/>
          </a:xfrm>
        </p:spPr>
        <p:txBody>
          <a:bodyPr wrap="square" anchor="t">
            <a:normAutofit/>
          </a:bodyPr>
          <a:lstStyle/>
          <a:p>
            <a:r>
              <a:rPr lang="nl-NL" dirty="0"/>
              <a:t>Reading </a:t>
            </a:r>
            <a:r>
              <a:rPr lang="nl-NL" dirty="0" err="1"/>
              <a:t>together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0" y="2196986"/>
            <a:ext cx="8966189" cy="458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991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78E39A-BE48-7D4F-BA58-8E40EDBE0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525783"/>
            <a:ext cx="5471603" cy="804314"/>
          </a:xfrm>
        </p:spPr>
        <p:txBody>
          <a:bodyPr wrap="square" anchor="b">
            <a:normAutofit/>
          </a:bodyPr>
          <a:lstStyle/>
          <a:p>
            <a:r>
              <a:rPr lang="nl-NL" dirty="0"/>
              <a:t>‘Tom wants a </a:t>
            </a:r>
            <a:r>
              <a:rPr lang="nl-NL" dirty="0" err="1"/>
              <a:t>bite</a:t>
            </a:r>
            <a:r>
              <a:rPr lang="nl-NL" dirty="0"/>
              <a:t>’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67A4200A-9635-46FC-B153-C16B539F119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59999" y="1275070"/>
            <a:ext cx="5471603" cy="475200"/>
          </a:xfrm>
        </p:spPr>
        <p:txBody>
          <a:bodyPr>
            <a:normAutofit fontScale="25000" lnSpcReduction="20000"/>
          </a:bodyPr>
          <a:lstStyle/>
          <a:p>
            <a:pPr>
              <a:spcAft>
                <a:spcPts val="600"/>
              </a:spcAft>
            </a:pPr>
            <a:r>
              <a:rPr lang="nl-NL" dirty="0"/>
              <a:t>‘</a:t>
            </a:r>
            <a:r>
              <a:rPr lang="nl-NL" dirty="0" err="1"/>
              <a:t>tom</a:t>
            </a:r>
            <a:r>
              <a:rPr lang="nl-NL" dirty="0"/>
              <a:t> </a:t>
            </a:r>
            <a:r>
              <a:rPr lang="nl-NL" dirty="0" err="1"/>
              <a:t>will</a:t>
            </a:r>
            <a:r>
              <a:rPr lang="nl-NL" dirty="0"/>
              <a:t> een hap’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361969" y="5560791"/>
            <a:ext cx="691276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nl-NL" dirty="0" err="1" smtClean="0">
                <a:solidFill>
                  <a:srgbClr val="0A1758"/>
                </a:solidFill>
              </a:rPr>
              <a:t>You</a:t>
            </a:r>
            <a:r>
              <a:rPr lang="nl-NL" dirty="0" smtClean="0">
                <a:solidFill>
                  <a:srgbClr val="0A1758"/>
                </a:solidFill>
              </a:rPr>
              <a:t> </a:t>
            </a:r>
            <a:r>
              <a:rPr lang="nl-NL" dirty="0" err="1" smtClean="0">
                <a:solidFill>
                  <a:srgbClr val="0A1758"/>
                </a:solidFill>
              </a:rPr>
              <a:t>can</a:t>
            </a:r>
            <a:r>
              <a:rPr lang="nl-NL" dirty="0" smtClean="0">
                <a:solidFill>
                  <a:srgbClr val="0A1758"/>
                </a:solidFill>
              </a:rPr>
              <a:t> </a:t>
            </a:r>
            <a:r>
              <a:rPr lang="nl-NL" dirty="0" err="1" smtClean="0">
                <a:solidFill>
                  <a:srgbClr val="0A1758"/>
                </a:solidFill>
              </a:rPr>
              <a:t>watch</a:t>
            </a:r>
            <a:r>
              <a:rPr lang="nl-NL" dirty="0" smtClean="0">
                <a:solidFill>
                  <a:srgbClr val="0A1758"/>
                </a:solidFill>
              </a:rPr>
              <a:t> </a:t>
            </a:r>
            <a:r>
              <a:rPr lang="nl-NL" dirty="0" err="1" smtClean="0">
                <a:solidFill>
                  <a:srgbClr val="0A1758"/>
                </a:solidFill>
              </a:rPr>
              <a:t>this</a:t>
            </a:r>
            <a:r>
              <a:rPr lang="nl-NL" dirty="0" smtClean="0">
                <a:solidFill>
                  <a:srgbClr val="0A1758"/>
                </a:solidFill>
              </a:rPr>
              <a:t> video fragment on </a:t>
            </a:r>
            <a:r>
              <a:rPr lang="nl-NL" dirty="0" err="1" smtClean="0">
                <a:solidFill>
                  <a:srgbClr val="0A1758"/>
                </a:solidFill>
              </a:rPr>
              <a:t>the</a:t>
            </a:r>
            <a:r>
              <a:rPr lang="nl-NL" dirty="0" smtClean="0">
                <a:solidFill>
                  <a:srgbClr val="0A1758"/>
                </a:solidFill>
              </a:rPr>
              <a:t> </a:t>
            </a:r>
            <a:r>
              <a:rPr lang="nl-NL" dirty="0" smtClean="0">
                <a:solidFill>
                  <a:srgbClr val="0A1758"/>
                </a:solidFill>
                <a:hlinkClick r:id="rId2"/>
              </a:rPr>
              <a:t>Royal Dutch Visio YouTube </a:t>
            </a:r>
            <a:r>
              <a:rPr lang="nl-NL" dirty="0" err="1" smtClean="0">
                <a:solidFill>
                  <a:srgbClr val="0A1758"/>
                </a:solidFill>
                <a:hlinkClick r:id="rId2"/>
              </a:rPr>
              <a:t>channel</a:t>
            </a:r>
            <a:endParaRPr lang="nl-NL" dirty="0">
              <a:solidFill>
                <a:srgbClr val="0A1758"/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53" y="2205658"/>
            <a:ext cx="5564905" cy="313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5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CA8AB3F-A926-7346-9ADA-0DBFF2AEF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Collaboration</a:t>
            </a:r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9A2A7F3-FE2B-7F4D-BD9D-C98D0D1193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9998" y="1969200"/>
            <a:ext cx="3924763" cy="479511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Teachers - designer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Design thinking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err="1"/>
              <a:t>Functionality</a:t>
            </a:r>
            <a:r>
              <a:rPr lang="nl-NL" dirty="0"/>
              <a:t> - </a:t>
            </a:r>
            <a:r>
              <a:rPr lang="nl-NL" dirty="0" err="1"/>
              <a:t>aesthetics</a:t>
            </a: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err="1"/>
              <a:t>Investigate</a:t>
            </a:r>
            <a:r>
              <a:rPr lang="nl-NL" dirty="0"/>
              <a:t> </a:t>
            </a:r>
            <a:r>
              <a:rPr lang="nl-NL" dirty="0" err="1"/>
              <a:t>solutions</a:t>
            </a: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err="1"/>
              <a:t>Testing</a:t>
            </a:r>
            <a:endParaRPr lang="nl-NL" dirty="0"/>
          </a:p>
          <a:p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04" y="1969200"/>
            <a:ext cx="3493988" cy="354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9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2364A0-F2E7-AA45-A7EF-B244684F2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368207"/>
            <a:ext cx="5148898" cy="551805"/>
          </a:xfrm>
        </p:spPr>
        <p:txBody>
          <a:bodyPr wrap="square" anchor="t">
            <a:normAutofit/>
          </a:bodyPr>
          <a:lstStyle/>
          <a:p>
            <a:r>
              <a:rPr lang="nl-NL" dirty="0"/>
              <a:t>Braille reading </a:t>
            </a:r>
            <a:r>
              <a:rPr lang="nl-NL" dirty="0" err="1"/>
              <a:t>technique</a:t>
            </a:r>
            <a:endParaRPr lang="nl-NL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F4164F7-5135-42AC-845C-9A448628FC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9998" y="1969200"/>
            <a:ext cx="3924763" cy="479511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Easy word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Word </a:t>
            </a:r>
            <a:r>
              <a:rPr lang="nl-NL" dirty="0" err="1"/>
              <a:t>within</a:t>
            </a:r>
            <a:r>
              <a:rPr lang="nl-NL" dirty="0"/>
              <a:t> </a:t>
            </a:r>
            <a:r>
              <a:rPr lang="nl-NL" dirty="0" err="1"/>
              <a:t>dotted</a:t>
            </a:r>
            <a:r>
              <a:rPr lang="nl-NL" dirty="0"/>
              <a:t> 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err="1"/>
              <a:t>Sentence</a:t>
            </a:r>
            <a:r>
              <a:rPr lang="nl-NL" dirty="0"/>
              <a:t> </a:t>
            </a:r>
            <a:r>
              <a:rPr lang="nl-NL" dirty="0" err="1"/>
              <a:t>using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word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err="1"/>
              <a:t>Thick</a:t>
            </a:r>
            <a:r>
              <a:rPr lang="nl-NL" dirty="0"/>
              <a:t> strip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err="1"/>
              <a:t>Fingers</a:t>
            </a:r>
            <a:r>
              <a:rPr lang="nl-NL" dirty="0"/>
              <a:t> in a </a:t>
            </a:r>
            <a:r>
              <a:rPr lang="nl-NL" dirty="0" err="1"/>
              <a:t>row</a:t>
            </a:r>
            <a:endParaRPr lang="nl-NL" dirty="0"/>
          </a:p>
          <a:p>
            <a:endParaRPr lang="en-US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834" y="2349674"/>
            <a:ext cx="3829574" cy="371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22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heme/theme1.xml><?xml version="1.0" encoding="utf-8"?>
<a:theme xmlns:a="http://schemas.openxmlformats.org/drawingml/2006/main" name="Standaardontwerp">
  <a:themeElements>
    <a:clrScheme name="Aangepast 2">
      <a:dk1>
        <a:srgbClr val="FFFFFF"/>
      </a:dk1>
      <a:lt1>
        <a:srgbClr val="FFFFFF"/>
      </a:lt1>
      <a:dk2>
        <a:srgbClr val="0A1758"/>
      </a:dk2>
      <a:lt2>
        <a:srgbClr val="DADADA"/>
      </a:lt2>
      <a:accent1>
        <a:srgbClr val="475182"/>
      </a:accent1>
      <a:accent2>
        <a:srgbClr val="848BAB"/>
      </a:accent2>
      <a:accent3>
        <a:srgbClr val="C2C5D5"/>
      </a:accent3>
      <a:accent4>
        <a:srgbClr val="F1E800"/>
      </a:accent4>
      <a:accent5>
        <a:srgbClr val="B1B3C1"/>
      </a:accent5>
      <a:accent6>
        <a:srgbClr val="FFFFFF"/>
      </a:accent6>
      <a:hlink>
        <a:srgbClr val="777D9B"/>
      </a:hlink>
      <a:folHlink>
        <a:srgbClr val="F8F380"/>
      </a:folHlink>
    </a:clrScheme>
    <a:fontScheme name="Standaardontwer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258763" marR="0" indent="-258763" algn="l" defTabSz="914400" rtl="0" eaLnBrk="1" fontAlgn="base" latinLnBrk="0" hangingPunct="1">
          <a:lnSpc>
            <a:spcPts val="3275"/>
          </a:lnSpc>
          <a:spcBef>
            <a:spcPct val="0"/>
          </a:spcBef>
          <a:spcAft>
            <a:spcPct val="0"/>
          </a:spcAft>
          <a:buClrTx/>
          <a:buSzTx/>
          <a:buFont typeface="Wingdings" pitchFamily="2" charset="2"/>
          <a:buChar char="§"/>
          <a:tabLst/>
          <a:defRPr kumimoji="0" lang="nl-NL" altLang="en-US" sz="2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258763" marR="0" indent="-258763" algn="l" defTabSz="914400" rtl="0" eaLnBrk="1" fontAlgn="base" latinLnBrk="0" hangingPunct="1">
          <a:lnSpc>
            <a:spcPts val="3275"/>
          </a:lnSpc>
          <a:spcBef>
            <a:spcPct val="0"/>
          </a:spcBef>
          <a:spcAft>
            <a:spcPct val="0"/>
          </a:spcAft>
          <a:buClrTx/>
          <a:buSzTx/>
          <a:buFont typeface="Wingdings" pitchFamily="2" charset="2"/>
          <a:buChar char="§"/>
          <a:tabLst/>
          <a:defRPr kumimoji="0" lang="nl-NL" altLang="en-US" sz="2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3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14">
        <a:dk1>
          <a:srgbClr val="FFFFFF"/>
        </a:dk1>
        <a:lt1>
          <a:srgbClr val="FFFFFF"/>
        </a:lt1>
        <a:dk2>
          <a:srgbClr val="0A1758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15">
        <a:dk1>
          <a:srgbClr val="FFFFFF"/>
        </a:dk1>
        <a:lt1>
          <a:srgbClr val="FFFFFF"/>
        </a:lt1>
        <a:dk2>
          <a:srgbClr val="0A1758"/>
        </a:dk2>
        <a:lt2>
          <a:srgbClr val="808080"/>
        </a:lt2>
        <a:accent1>
          <a:srgbClr val="475182"/>
        </a:accent1>
        <a:accent2>
          <a:srgbClr val="848BAB"/>
        </a:accent2>
        <a:accent3>
          <a:srgbClr val="FFFFFF"/>
        </a:accent3>
        <a:accent4>
          <a:srgbClr val="DADADA"/>
        </a:accent4>
        <a:accent5>
          <a:srgbClr val="B1B3C1"/>
        </a:accent5>
        <a:accent6>
          <a:srgbClr val="777D9B"/>
        </a:accent6>
        <a:hlink>
          <a:srgbClr val="C2C5D5"/>
        </a:hlink>
        <a:folHlink>
          <a:srgbClr val="F8F3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16">
        <a:dk1>
          <a:srgbClr val="FFFFFF"/>
        </a:dk1>
        <a:lt1>
          <a:srgbClr val="FFFFFF"/>
        </a:lt1>
        <a:dk2>
          <a:srgbClr val="06226A"/>
        </a:dk2>
        <a:lt2>
          <a:srgbClr val="808080"/>
        </a:lt2>
        <a:accent1>
          <a:srgbClr val="475182"/>
        </a:accent1>
        <a:accent2>
          <a:srgbClr val="848BAB"/>
        </a:accent2>
        <a:accent3>
          <a:srgbClr val="FFFFFF"/>
        </a:accent3>
        <a:accent4>
          <a:srgbClr val="DADADA"/>
        </a:accent4>
        <a:accent5>
          <a:srgbClr val="B1B3C1"/>
        </a:accent5>
        <a:accent6>
          <a:srgbClr val="777D9B"/>
        </a:accent6>
        <a:hlink>
          <a:srgbClr val="C2C5D5"/>
        </a:hlink>
        <a:folHlink>
          <a:srgbClr val="F8F3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Visio template.potx" id="{2052DC69-7741-4B49-8832-73B632C1DFA3}" vid="{3511FBDC-EBA1-4338-ACD0-5C54022909F1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32CD3EBCB0F44A8F16BBA40925E9D4" ma:contentTypeVersion="12" ma:contentTypeDescription="Een nieuw document maken." ma:contentTypeScope="" ma:versionID="ae58f4441dd0616d594d51f73163e617">
  <xsd:schema xmlns:xsd="http://www.w3.org/2001/XMLSchema" xmlns:xs="http://www.w3.org/2001/XMLSchema" xmlns:p="http://schemas.microsoft.com/office/2006/metadata/properties" xmlns:ns2="975752e6-ddcd-4198-ba93-debd1fe65d40" xmlns:ns3="45a9ed4f-5909-4233-b974-1ac2687b68db" targetNamespace="http://schemas.microsoft.com/office/2006/metadata/properties" ma:root="true" ma:fieldsID="192aa15078d5ee0f084759c771ef98aa" ns2:_="" ns3:_="">
    <xsd:import namespace="975752e6-ddcd-4198-ba93-debd1fe65d40"/>
    <xsd:import namespace="45a9ed4f-5909-4233-b974-1ac2687b68d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5752e6-ddcd-4198-ba93-debd1fe65d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a9ed4f-5909-4233-b974-1ac2687b68d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4D7BA3D-6F66-4C4F-9528-839FE6032AC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40074D0-8E8A-4220-B3D5-A2EBEA43B2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5752e6-ddcd-4198-ba93-debd1fe65d40"/>
    <ds:schemaRef ds:uri="45a9ed4f-5909-4233-b974-1ac2687b68d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D29C586-CF58-4ACD-8031-63ABAB9796F0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975752e6-ddcd-4198-ba93-debd1fe65d40"/>
    <ds:schemaRef ds:uri="http://purl.org/dc/terms/"/>
    <ds:schemaRef ds:uri="http://schemas.openxmlformats.org/package/2006/metadata/core-properties"/>
    <ds:schemaRef ds:uri="45a9ed4f-5909-4233-b974-1ac2687b68db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Visio Template</Template>
  <TotalTime>1354</TotalTime>
  <Words>308</Words>
  <Application>Microsoft Office PowerPoint</Application>
  <PresentationFormat>Aangepast</PresentationFormat>
  <Paragraphs>85</Paragraphs>
  <Slides>19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3" baseType="lpstr">
      <vt:lpstr>Arial</vt:lpstr>
      <vt:lpstr>Verdana</vt:lpstr>
      <vt:lpstr>Wingdings</vt:lpstr>
      <vt:lpstr>Standaardontwerp</vt:lpstr>
      <vt:lpstr>Tactile Reading 2021</vt:lpstr>
      <vt:lpstr>‘Feel Your Reading Book’</vt:lpstr>
      <vt:lpstr>Goals for early braille literacy</vt:lpstr>
      <vt:lpstr>Educational Needs and Requirements</vt:lpstr>
      <vt:lpstr>Design Requirements </vt:lpstr>
      <vt:lpstr>Reading together</vt:lpstr>
      <vt:lpstr>‘Tom wants a bite’</vt:lpstr>
      <vt:lpstr>Collaboration</vt:lpstr>
      <vt:lpstr>Braille reading technique</vt:lpstr>
      <vt:lpstr>Righthand pages  </vt:lpstr>
      <vt:lpstr>‘Hello spider’</vt:lpstr>
      <vt:lpstr>Think tactile</vt:lpstr>
      <vt:lpstr>Braille layout </vt:lpstr>
      <vt:lpstr>‘The ball is flat’</vt:lpstr>
      <vt:lpstr>Production</vt:lpstr>
      <vt:lpstr>Reading tips for parents</vt:lpstr>
      <vt:lpstr>Typhlo &amp; Tactus 2019  </vt:lpstr>
      <vt:lpstr>Downloads</vt:lpstr>
      <vt:lpstr>Thank you for your attention!</vt:lpstr>
    </vt:vector>
  </TitlesOfParts>
  <Company>Koninklijke Visio, Windows 10 2004 - Workspace ONE build v200729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Ans Withagen</dc:creator>
  <cp:lastModifiedBy>Maureen van Zuuk-Hendriks</cp:lastModifiedBy>
  <cp:revision>58</cp:revision>
  <dcterms:created xsi:type="dcterms:W3CDTF">2021-01-12T09:16:36Z</dcterms:created>
  <dcterms:modified xsi:type="dcterms:W3CDTF">2021-04-28T13:21:01Z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_Template">
    <vt:lpwstr>Visio Template</vt:lpwstr>
  </property>
  <property fmtid="{D5CDD505-2E9C-101B-9397-08002B2CF9AE}" pid="3" name="ContentTypeId">
    <vt:lpwstr>0x0101001B32CD3EBCB0F44A8F16BBA40925E9D4</vt:lpwstr>
  </property>
</Properties>
</file>